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8" r:id="rId4"/>
  </p:sldMasterIdLst>
  <p:notesMasterIdLst>
    <p:notesMasterId r:id="rId27"/>
  </p:notesMasterIdLst>
  <p:handoutMasterIdLst>
    <p:handoutMasterId r:id="rId28"/>
  </p:handoutMasterIdLst>
  <p:sldIdLst>
    <p:sldId id="306" r:id="rId5"/>
    <p:sldId id="314" r:id="rId6"/>
    <p:sldId id="309" r:id="rId7"/>
    <p:sldId id="318" r:id="rId8"/>
    <p:sldId id="343" r:id="rId9"/>
    <p:sldId id="356" r:id="rId10"/>
    <p:sldId id="303" r:id="rId11"/>
    <p:sldId id="317" r:id="rId12"/>
    <p:sldId id="370" r:id="rId13"/>
    <p:sldId id="345" r:id="rId14"/>
    <p:sldId id="368" r:id="rId15"/>
    <p:sldId id="369" r:id="rId16"/>
    <p:sldId id="323" r:id="rId17"/>
    <p:sldId id="348" r:id="rId18"/>
    <p:sldId id="329" r:id="rId19"/>
    <p:sldId id="361" r:id="rId20"/>
    <p:sldId id="362" r:id="rId21"/>
    <p:sldId id="364" r:id="rId22"/>
    <p:sldId id="358" r:id="rId23"/>
    <p:sldId id="340" r:id="rId24"/>
    <p:sldId id="366" r:id="rId25"/>
    <p:sldId id="312" r:id="rId2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392" userDrawn="1">
          <p15:clr>
            <a:srgbClr val="A4A3A4"/>
          </p15:clr>
        </p15:guide>
        <p15:guide id="2" pos="7056" userDrawn="1">
          <p15:clr>
            <a:srgbClr val="A4A3A4"/>
          </p15:clr>
        </p15:guide>
        <p15:guide id="3" orient="horz" pos="3168"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4967" autoAdjust="0"/>
  </p:normalViewPr>
  <p:slideViewPr>
    <p:cSldViewPr snapToGrid="0">
      <p:cViewPr varScale="1">
        <p:scale>
          <a:sx n="94" d="100"/>
          <a:sy n="94" d="100"/>
        </p:scale>
        <p:origin x="1230" y="84"/>
      </p:cViewPr>
      <p:guideLst>
        <p:guide orient="horz" pos="1392"/>
        <p:guide pos="7056"/>
        <p:guide orient="horz" pos="3168"/>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Grid="0" showGuides="1">
      <p:cViewPr varScale="1">
        <p:scale>
          <a:sx n="83" d="100"/>
          <a:sy n="83" d="100"/>
        </p:scale>
        <p:origin x="3918" y="10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viewProps" Target="viewProps.xml"/><Relationship Id="rId8" Type="http://schemas.openxmlformats.org/officeDocument/2006/relationships/slide" Target="slides/slide4.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5C0B14E-AEA6-48D3-A387-ED4A3A3BF840}" type="doc">
      <dgm:prSet loTypeId="urn:microsoft.com/office/officeart/2005/8/layout/vList5" loCatId="list" qsTypeId="urn:microsoft.com/office/officeart/2005/8/quickstyle/simple2" qsCatId="simple" csTypeId="urn:microsoft.com/office/officeart/2005/8/colors/accent1_2" csCatId="accent1" phldr="1"/>
      <dgm:spPr/>
      <dgm:t>
        <a:bodyPr rtlCol="0"/>
        <a:lstStyle/>
        <a:p>
          <a:pPr rtl="0"/>
          <a:endParaRPr lang="en-US"/>
        </a:p>
      </dgm:t>
    </dgm:pt>
    <dgm:pt modelId="{AACEAFD5-63CF-4AFC-B46F-BE086C5D447C}">
      <dgm:prSet phldrT="[Text]"/>
      <dgm:spPr>
        <a:solidFill>
          <a:srgbClr val="7030A0"/>
        </a:solidFill>
      </dgm:spPr>
      <dgm:t>
        <a:bodyPr rtlCol="0"/>
        <a:lstStyle/>
        <a:p>
          <a:pPr rtl="0"/>
          <a:r>
            <a:rPr lang="sv-SE" noProof="0" dirty="0"/>
            <a:t>R</a:t>
          </a:r>
        </a:p>
      </dgm:t>
    </dgm:pt>
    <dgm:pt modelId="{7A0BD8EC-BB4A-4912-A54E-6F39B681264E}" type="parTrans" cxnId="{AE101ABC-7EA3-4444-A576-8AB15A371C84}">
      <dgm:prSet/>
      <dgm:spPr/>
      <dgm:t>
        <a:bodyPr rtlCol="0"/>
        <a:lstStyle/>
        <a:p>
          <a:pPr rtl="0"/>
          <a:endParaRPr lang="sv-SE" noProof="0" dirty="0"/>
        </a:p>
      </dgm:t>
    </dgm:pt>
    <dgm:pt modelId="{7A8D4B4D-06E9-4958-810D-A6226B6AC588}" type="sibTrans" cxnId="{AE101ABC-7EA3-4444-A576-8AB15A371C84}">
      <dgm:prSet/>
      <dgm:spPr/>
      <dgm:t>
        <a:bodyPr rtlCol="0"/>
        <a:lstStyle/>
        <a:p>
          <a:pPr rtl="0"/>
          <a:endParaRPr lang="sv-SE" noProof="0" dirty="0"/>
        </a:p>
      </dgm:t>
    </dgm:pt>
    <dgm:pt modelId="{349299C9-846E-4827-813A-349CCCE20782}">
      <dgm:prSet phldrT="[Text]"/>
      <dgm:spPr/>
      <dgm:t>
        <a:bodyPr rtlCol="0"/>
        <a:lstStyle/>
        <a:p>
          <a:pPr rtl="0">
            <a:buFont typeface="Arial" panose="020B0604020202020204" pitchFamily="34" charset="0"/>
            <a:buChar char="•"/>
          </a:pPr>
          <a:r>
            <a:rPr lang="sv-SE" b="0" i="0" u="none" noProof="0">
              <a:solidFill>
                <a:schemeClr val="accent1"/>
              </a:solidFill>
            </a:rPr>
            <a:t>Recipe in the public method</a:t>
          </a:r>
          <a:endParaRPr lang="sv-SE" noProof="0" dirty="0">
            <a:solidFill>
              <a:schemeClr val="accent1"/>
            </a:solidFill>
          </a:endParaRPr>
        </a:p>
      </dgm:t>
    </dgm:pt>
    <dgm:pt modelId="{AEA27547-B9ED-4994-BD27-04EC297EF367}" type="parTrans" cxnId="{0EFA3039-6828-403C-9445-4359BA6645E6}">
      <dgm:prSet/>
      <dgm:spPr/>
      <dgm:t>
        <a:bodyPr rtlCol="0"/>
        <a:lstStyle/>
        <a:p>
          <a:pPr rtl="0"/>
          <a:endParaRPr lang="sv-SE" noProof="0" dirty="0"/>
        </a:p>
      </dgm:t>
    </dgm:pt>
    <dgm:pt modelId="{9D819F52-ACA0-4B08-8256-DF6BD8FA3A0B}" type="sibTrans" cxnId="{0EFA3039-6828-403C-9445-4359BA6645E6}">
      <dgm:prSet/>
      <dgm:spPr/>
      <dgm:t>
        <a:bodyPr rtlCol="0"/>
        <a:lstStyle/>
        <a:p>
          <a:pPr rtl="0"/>
          <a:endParaRPr lang="sv-SE" noProof="0" dirty="0"/>
        </a:p>
      </dgm:t>
    </dgm:pt>
    <dgm:pt modelId="{D07AD3FD-84FF-467E-9693-752776549C61}">
      <dgm:prSet phldrT="[Text]"/>
      <dgm:spPr>
        <a:solidFill>
          <a:schemeClr val="accent3">
            <a:lumMod val="50000"/>
          </a:schemeClr>
        </a:solidFill>
      </dgm:spPr>
      <dgm:t>
        <a:bodyPr rtlCol="0"/>
        <a:lstStyle/>
        <a:p>
          <a:pPr rtl="0"/>
          <a:r>
            <a:rPr lang="sv-SE" noProof="0" dirty="0"/>
            <a:t>E</a:t>
          </a:r>
        </a:p>
      </dgm:t>
    </dgm:pt>
    <dgm:pt modelId="{7B691773-F524-4FAD-A272-BDF0B0C4370A}" type="parTrans" cxnId="{55492768-9A5E-4F74-AC7C-959C5C24EFD3}">
      <dgm:prSet/>
      <dgm:spPr/>
      <dgm:t>
        <a:bodyPr rtlCol="0"/>
        <a:lstStyle/>
        <a:p>
          <a:pPr rtl="0"/>
          <a:endParaRPr lang="sv-SE" noProof="0" dirty="0"/>
        </a:p>
      </dgm:t>
    </dgm:pt>
    <dgm:pt modelId="{A8C9B7A9-BC2A-4753-B7F0-F2E361D95520}" type="sibTrans" cxnId="{55492768-9A5E-4F74-AC7C-959C5C24EFD3}">
      <dgm:prSet/>
      <dgm:spPr/>
      <dgm:t>
        <a:bodyPr rtlCol="0"/>
        <a:lstStyle/>
        <a:p>
          <a:pPr rtl="0"/>
          <a:endParaRPr lang="sv-SE" noProof="0" dirty="0"/>
        </a:p>
      </dgm:t>
    </dgm:pt>
    <dgm:pt modelId="{5D70EFF5-8B31-4A1F-AE44-51E4CF0013EB}">
      <dgm:prSet phldrT="[Text]"/>
      <dgm:spPr>
        <a:solidFill>
          <a:schemeClr val="accent5">
            <a:lumMod val="20000"/>
            <a:lumOff val="80000"/>
            <a:alpha val="90000"/>
          </a:schemeClr>
        </a:solidFill>
      </dgm:spPr>
      <dgm:t>
        <a:bodyPr rtlCol="0"/>
        <a:lstStyle/>
        <a:p>
          <a:pPr rtl="0"/>
          <a:r>
            <a:rPr lang="sv-SE" b="0" i="0" u="none" noProof="0">
              <a:solidFill>
                <a:schemeClr val="accent1"/>
              </a:solidFill>
            </a:rPr>
            <a:t>Embeded state</a:t>
          </a:r>
          <a:endParaRPr lang="sv-SE" noProof="0" dirty="0">
            <a:solidFill>
              <a:schemeClr val="accent1"/>
            </a:solidFill>
          </a:endParaRPr>
        </a:p>
      </dgm:t>
    </dgm:pt>
    <dgm:pt modelId="{96C720A0-FEEF-48D1-8DF6-ABA03C304822}" type="parTrans" cxnId="{E97FF64F-8020-497E-AE7D-2395DDA4560D}">
      <dgm:prSet/>
      <dgm:spPr/>
      <dgm:t>
        <a:bodyPr rtlCol="0"/>
        <a:lstStyle/>
        <a:p>
          <a:pPr rtl="0"/>
          <a:endParaRPr lang="sv-SE" noProof="0" dirty="0"/>
        </a:p>
      </dgm:t>
    </dgm:pt>
    <dgm:pt modelId="{B6A59CDE-18AD-4553-B6C5-FF001A8E8510}" type="sibTrans" cxnId="{E97FF64F-8020-497E-AE7D-2395DDA4560D}">
      <dgm:prSet/>
      <dgm:spPr/>
      <dgm:t>
        <a:bodyPr rtlCol="0"/>
        <a:lstStyle/>
        <a:p>
          <a:pPr rtl="0"/>
          <a:endParaRPr lang="sv-SE" noProof="0" dirty="0"/>
        </a:p>
      </dgm:t>
    </dgm:pt>
    <dgm:pt modelId="{D71FC021-6A65-44D1-95B9-0E6C89079866}">
      <dgm:prSet phldrT="[Text]"/>
      <dgm:spPr>
        <a:solidFill>
          <a:schemeClr val="accent3"/>
        </a:solidFill>
      </dgm:spPr>
      <dgm:t>
        <a:bodyPr rtlCol="0"/>
        <a:lstStyle/>
        <a:p>
          <a:pPr rtl="0"/>
          <a:r>
            <a:rPr lang="sv-SE" noProof="0" dirty="0"/>
            <a:t>A</a:t>
          </a:r>
        </a:p>
      </dgm:t>
    </dgm:pt>
    <dgm:pt modelId="{862AAE39-3AAD-40E3-BA20-90187BD73242}" type="parTrans" cxnId="{53239C96-427C-420B-95DC-546F3B30ED65}">
      <dgm:prSet/>
      <dgm:spPr/>
      <dgm:t>
        <a:bodyPr rtlCol="0"/>
        <a:lstStyle/>
        <a:p>
          <a:pPr rtl="0"/>
          <a:endParaRPr lang="sv-SE" noProof="0" dirty="0"/>
        </a:p>
      </dgm:t>
    </dgm:pt>
    <dgm:pt modelId="{9B090D9D-470E-46E2-AABB-0368A52481AA}" type="sibTrans" cxnId="{53239C96-427C-420B-95DC-546F3B30ED65}">
      <dgm:prSet/>
      <dgm:spPr/>
      <dgm:t>
        <a:bodyPr rtlCol="0"/>
        <a:lstStyle/>
        <a:p>
          <a:pPr rtl="0"/>
          <a:endParaRPr lang="sv-SE" noProof="0" dirty="0"/>
        </a:p>
      </dgm:t>
    </dgm:pt>
    <dgm:pt modelId="{4A6BB192-9983-4F48-BBC5-6E384EED7EC5}">
      <dgm:prSet phldrT="[Text]"/>
      <dgm:spPr>
        <a:solidFill>
          <a:schemeClr val="accent3">
            <a:lumMod val="20000"/>
            <a:lumOff val="80000"/>
            <a:alpha val="90000"/>
          </a:schemeClr>
        </a:solidFill>
      </dgm:spPr>
      <dgm:t>
        <a:bodyPr rtlCol="0"/>
        <a:lstStyle/>
        <a:p>
          <a:pPr rtl="0"/>
          <a:r>
            <a:rPr lang="sv-SE" b="0" i="0" u="none" noProof="0">
              <a:solidFill>
                <a:schemeClr val="accent1"/>
              </a:solidFill>
            </a:rPr>
            <a:t>Abstraction level matters</a:t>
          </a:r>
          <a:endParaRPr lang="sv-SE" noProof="0" dirty="0">
            <a:solidFill>
              <a:schemeClr val="accent1"/>
            </a:solidFill>
          </a:endParaRPr>
        </a:p>
      </dgm:t>
    </dgm:pt>
    <dgm:pt modelId="{230A6E4A-6CED-4DC0-AEFE-6859FE07B658}" type="parTrans" cxnId="{E3115EEA-DE9C-4F06-B8B3-BEB263D5F2B1}">
      <dgm:prSet/>
      <dgm:spPr/>
      <dgm:t>
        <a:bodyPr rtlCol="0"/>
        <a:lstStyle/>
        <a:p>
          <a:pPr rtl="0"/>
          <a:endParaRPr lang="sv-SE" noProof="0" dirty="0"/>
        </a:p>
      </dgm:t>
    </dgm:pt>
    <dgm:pt modelId="{0B568EC2-5D2A-4B00-8047-B7832F245B44}" type="sibTrans" cxnId="{E3115EEA-DE9C-4F06-B8B3-BEB263D5F2B1}">
      <dgm:prSet/>
      <dgm:spPr/>
      <dgm:t>
        <a:bodyPr rtlCol="0"/>
        <a:lstStyle/>
        <a:p>
          <a:pPr rtl="0"/>
          <a:endParaRPr lang="sv-SE" noProof="0" dirty="0"/>
        </a:p>
      </dgm:t>
    </dgm:pt>
    <dgm:pt modelId="{5EDA317F-AB2E-47DE-BA46-16FA60C3C561}">
      <dgm:prSet phldrT="[Text]"/>
      <dgm:spPr>
        <a:solidFill>
          <a:srgbClr val="FFC000"/>
        </a:solidFill>
      </dgm:spPr>
      <dgm:t>
        <a:bodyPr rtlCol="0"/>
        <a:lstStyle/>
        <a:p>
          <a:pPr rtl="0"/>
          <a:r>
            <a:rPr lang="sv-SE" noProof="0" dirty="0"/>
            <a:t>D</a:t>
          </a:r>
        </a:p>
      </dgm:t>
    </dgm:pt>
    <dgm:pt modelId="{775EBB35-E8CF-4A14-B0A8-45A53D65E711}" type="parTrans" cxnId="{7B8F902E-4BA3-41AA-9991-54805A6B93DE}">
      <dgm:prSet/>
      <dgm:spPr/>
      <dgm:t>
        <a:bodyPr rtlCol="0"/>
        <a:lstStyle/>
        <a:p>
          <a:pPr rtl="0"/>
          <a:endParaRPr lang="sv-SE" noProof="0" dirty="0"/>
        </a:p>
      </dgm:t>
    </dgm:pt>
    <dgm:pt modelId="{A75B061E-69EA-487C-8330-1430DA0F139D}" type="sibTrans" cxnId="{7B8F902E-4BA3-41AA-9991-54805A6B93DE}">
      <dgm:prSet/>
      <dgm:spPr/>
      <dgm:t>
        <a:bodyPr rtlCol="0"/>
        <a:lstStyle/>
        <a:p>
          <a:pPr rtl="0"/>
          <a:endParaRPr lang="sv-SE" noProof="0" dirty="0"/>
        </a:p>
      </dgm:t>
    </dgm:pt>
    <dgm:pt modelId="{F757DBC8-3670-4122-937A-47DB91C0F3FE}">
      <dgm:prSet phldrT="[Text]"/>
      <dgm:spPr>
        <a:solidFill>
          <a:schemeClr val="accent4">
            <a:lumMod val="20000"/>
            <a:lumOff val="80000"/>
            <a:alpha val="90000"/>
          </a:schemeClr>
        </a:solidFill>
      </dgm:spPr>
      <dgm:t>
        <a:bodyPr rtlCol="0"/>
        <a:lstStyle/>
        <a:p>
          <a:pPr rtl="0"/>
          <a:r>
            <a:rPr lang="sv-SE" b="0" i="0" u="none" noProof="0">
              <a:solidFill>
                <a:schemeClr val="accent1"/>
              </a:solidFill>
            </a:rPr>
            <a:t>Data protection by guard</a:t>
          </a:r>
          <a:endParaRPr lang="sv-SE" noProof="0" dirty="0">
            <a:solidFill>
              <a:schemeClr val="accent1"/>
            </a:solidFill>
          </a:endParaRPr>
        </a:p>
      </dgm:t>
    </dgm:pt>
    <dgm:pt modelId="{8F483F27-8D97-48E5-9210-1B448F1CE277}" type="parTrans" cxnId="{8A3D4B73-3658-4A4C-9DFE-F59E22A79482}">
      <dgm:prSet/>
      <dgm:spPr/>
      <dgm:t>
        <a:bodyPr rtlCol="0"/>
        <a:lstStyle/>
        <a:p>
          <a:pPr rtl="0"/>
          <a:endParaRPr lang="sv-SE" noProof="0" dirty="0"/>
        </a:p>
      </dgm:t>
    </dgm:pt>
    <dgm:pt modelId="{A46A41DD-2CA4-4800-8F85-546ABB24ED07}" type="sibTrans" cxnId="{8A3D4B73-3658-4A4C-9DFE-F59E22A79482}">
      <dgm:prSet/>
      <dgm:spPr/>
      <dgm:t>
        <a:bodyPr rtlCol="0"/>
        <a:lstStyle/>
        <a:p>
          <a:pPr rtl="0"/>
          <a:endParaRPr lang="sv-SE" noProof="0" dirty="0"/>
        </a:p>
      </dgm:t>
    </dgm:pt>
    <dgm:pt modelId="{DB4D34A9-DE82-47E9-854E-16DCB3959366}" type="pres">
      <dgm:prSet presAssocID="{55C0B14E-AEA6-48D3-A387-ED4A3A3BF840}" presName="Name0" presStyleCnt="0">
        <dgm:presLayoutVars>
          <dgm:dir/>
          <dgm:animLvl val="lvl"/>
          <dgm:resizeHandles val="exact"/>
        </dgm:presLayoutVars>
      </dgm:prSet>
      <dgm:spPr/>
    </dgm:pt>
    <dgm:pt modelId="{2CFDCAE9-1E1B-4C6C-A412-E62D42EA520F}" type="pres">
      <dgm:prSet presAssocID="{AACEAFD5-63CF-4AFC-B46F-BE086C5D447C}" presName="linNode" presStyleCnt="0"/>
      <dgm:spPr/>
    </dgm:pt>
    <dgm:pt modelId="{190440AD-4088-4876-A3E2-05B45978C6E6}" type="pres">
      <dgm:prSet presAssocID="{AACEAFD5-63CF-4AFC-B46F-BE086C5D447C}" presName="parentText" presStyleLbl="node1" presStyleIdx="0" presStyleCnt="4">
        <dgm:presLayoutVars>
          <dgm:chMax val="1"/>
          <dgm:bulletEnabled val="1"/>
        </dgm:presLayoutVars>
      </dgm:prSet>
      <dgm:spPr/>
    </dgm:pt>
    <dgm:pt modelId="{0B6ECFBD-672B-46AB-8409-07AEB78C3910}" type="pres">
      <dgm:prSet presAssocID="{AACEAFD5-63CF-4AFC-B46F-BE086C5D447C}" presName="descendantText" presStyleLbl="alignAccFollowNode1" presStyleIdx="0" presStyleCnt="4">
        <dgm:presLayoutVars>
          <dgm:bulletEnabled val="1"/>
        </dgm:presLayoutVars>
      </dgm:prSet>
      <dgm:spPr/>
    </dgm:pt>
    <dgm:pt modelId="{5B1D8B86-960F-4666-B812-BE9F088816F0}" type="pres">
      <dgm:prSet presAssocID="{7A8D4B4D-06E9-4958-810D-A6226B6AC588}" presName="sp" presStyleCnt="0"/>
      <dgm:spPr/>
    </dgm:pt>
    <dgm:pt modelId="{45BF2630-39D9-47E3-9E96-D8CC2EB8E8D9}" type="pres">
      <dgm:prSet presAssocID="{D07AD3FD-84FF-467E-9693-752776549C61}" presName="linNode" presStyleCnt="0"/>
      <dgm:spPr/>
    </dgm:pt>
    <dgm:pt modelId="{AC99CBF5-DC0B-48DC-9DBB-6C04B2FBD0A3}" type="pres">
      <dgm:prSet presAssocID="{D07AD3FD-84FF-467E-9693-752776549C61}" presName="parentText" presStyleLbl="node1" presStyleIdx="1" presStyleCnt="4">
        <dgm:presLayoutVars>
          <dgm:chMax val="1"/>
          <dgm:bulletEnabled val="1"/>
        </dgm:presLayoutVars>
      </dgm:prSet>
      <dgm:spPr/>
    </dgm:pt>
    <dgm:pt modelId="{86B09DBA-4B74-48E6-9611-8586FD5B7ED6}" type="pres">
      <dgm:prSet presAssocID="{D07AD3FD-84FF-467E-9693-752776549C61}" presName="descendantText" presStyleLbl="alignAccFollowNode1" presStyleIdx="1" presStyleCnt="4">
        <dgm:presLayoutVars>
          <dgm:bulletEnabled val="1"/>
        </dgm:presLayoutVars>
      </dgm:prSet>
      <dgm:spPr/>
    </dgm:pt>
    <dgm:pt modelId="{00EAE470-3C8A-46F2-9AEB-5249BB5E1B13}" type="pres">
      <dgm:prSet presAssocID="{A8C9B7A9-BC2A-4753-B7F0-F2E361D95520}" presName="sp" presStyleCnt="0"/>
      <dgm:spPr/>
    </dgm:pt>
    <dgm:pt modelId="{D2729133-5C08-4900-87E7-1E906D839BB5}" type="pres">
      <dgm:prSet presAssocID="{D71FC021-6A65-44D1-95B9-0E6C89079866}" presName="linNode" presStyleCnt="0"/>
      <dgm:spPr/>
    </dgm:pt>
    <dgm:pt modelId="{B7325963-7A02-4CED-B4E4-FEEE6F5D8964}" type="pres">
      <dgm:prSet presAssocID="{D71FC021-6A65-44D1-95B9-0E6C89079866}" presName="parentText" presStyleLbl="node1" presStyleIdx="2" presStyleCnt="4">
        <dgm:presLayoutVars>
          <dgm:chMax val="1"/>
          <dgm:bulletEnabled val="1"/>
        </dgm:presLayoutVars>
      </dgm:prSet>
      <dgm:spPr/>
    </dgm:pt>
    <dgm:pt modelId="{50A55AD6-5FE2-44E8-8245-75C8515C3DCA}" type="pres">
      <dgm:prSet presAssocID="{D71FC021-6A65-44D1-95B9-0E6C89079866}" presName="descendantText" presStyleLbl="alignAccFollowNode1" presStyleIdx="2" presStyleCnt="4">
        <dgm:presLayoutVars>
          <dgm:bulletEnabled val="1"/>
        </dgm:presLayoutVars>
      </dgm:prSet>
      <dgm:spPr/>
    </dgm:pt>
    <dgm:pt modelId="{77DBA014-EE8B-4383-AECB-13A59C8EAE57}" type="pres">
      <dgm:prSet presAssocID="{9B090D9D-470E-46E2-AABB-0368A52481AA}" presName="sp" presStyleCnt="0"/>
      <dgm:spPr/>
    </dgm:pt>
    <dgm:pt modelId="{BC65A6E8-27BE-4AF4-A95D-63122B33DE2C}" type="pres">
      <dgm:prSet presAssocID="{5EDA317F-AB2E-47DE-BA46-16FA60C3C561}" presName="linNode" presStyleCnt="0"/>
      <dgm:spPr/>
    </dgm:pt>
    <dgm:pt modelId="{74E7D330-C4E2-4D6D-81A3-663E9DEAEF32}" type="pres">
      <dgm:prSet presAssocID="{5EDA317F-AB2E-47DE-BA46-16FA60C3C561}" presName="parentText" presStyleLbl="node1" presStyleIdx="3" presStyleCnt="4">
        <dgm:presLayoutVars>
          <dgm:chMax val="1"/>
          <dgm:bulletEnabled val="1"/>
        </dgm:presLayoutVars>
      </dgm:prSet>
      <dgm:spPr/>
    </dgm:pt>
    <dgm:pt modelId="{1DD02688-50B2-4FD4-A601-5E1B3AC6A68A}" type="pres">
      <dgm:prSet presAssocID="{5EDA317F-AB2E-47DE-BA46-16FA60C3C561}" presName="descendantText" presStyleLbl="alignAccFollowNode1" presStyleIdx="3" presStyleCnt="4">
        <dgm:presLayoutVars>
          <dgm:bulletEnabled val="1"/>
        </dgm:presLayoutVars>
      </dgm:prSet>
      <dgm:spPr/>
    </dgm:pt>
  </dgm:ptLst>
  <dgm:cxnLst>
    <dgm:cxn modelId="{E8CDA402-F13A-404F-BDAF-73A6F2EECA38}" type="presOf" srcId="{349299C9-846E-4827-813A-349CCCE20782}" destId="{0B6ECFBD-672B-46AB-8409-07AEB78C3910}" srcOrd="0" destOrd="0" presId="urn:microsoft.com/office/officeart/2005/8/layout/vList5"/>
    <dgm:cxn modelId="{19A78012-C51F-4DA5-A16B-DC576B3EAC9C}" type="presOf" srcId="{5D70EFF5-8B31-4A1F-AE44-51E4CF0013EB}" destId="{86B09DBA-4B74-48E6-9611-8586FD5B7ED6}" srcOrd="0" destOrd="0" presId="urn:microsoft.com/office/officeart/2005/8/layout/vList5"/>
    <dgm:cxn modelId="{0E0C941C-32EF-4A86-9A50-BACE00AF28B8}" type="presOf" srcId="{D07AD3FD-84FF-467E-9693-752776549C61}" destId="{AC99CBF5-DC0B-48DC-9DBB-6C04B2FBD0A3}" srcOrd="0" destOrd="0" presId="urn:microsoft.com/office/officeart/2005/8/layout/vList5"/>
    <dgm:cxn modelId="{7B8F902E-4BA3-41AA-9991-54805A6B93DE}" srcId="{55C0B14E-AEA6-48D3-A387-ED4A3A3BF840}" destId="{5EDA317F-AB2E-47DE-BA46-16FA60C3C561}" srcOrd="3" destOrd="0" parTransId="{775EBB35-E8CF-4A14-B0A8-45A53D65E711}" sibTransId="{A75B061E-69EA-487C-8330-1430DA0F139D}"/>
    <dgm:cxn modelId="{0EFA3039-6828-403C-9445-4359BA6645E6}" srcId="{AACEAFD5-63CF-4AFC-B46F-BE086C5D447C}" destId="{349299C9-846E-4827-813A-349CCCE20782}" srcOrd="0" destOrd="0" parTransId="{AEA27547-B9ED-4994-BD27-04EC297EF367}" sibTransId="{9D819F52-ACA0-4B08-8256-DF6BD8FA3A0B}"/>
    <dgm:cxn modelId="{55492768-9A5E-4F74-AC7C-959C5C24EFD3}" srcId="{55C0B14E-AEA6-48D3-A387-ED4A3A3BF840}" destId="{D07AD3FD-84FF-467E-9693-752776549C61}" srcOrd="1" destOrd="0" parTransId="{7B691773-F524-4FAD-A272-BDF0B0C4370A}" sibTransId="{A8C9B7A9-BC2A-4753-B7F0-F2E361D95520}"/>
    <dgm:cxn modelId="{6DE0634F-8E57-4C33-9F86-F9F32B872570}" type="presOf" srcId="{AACEAFD5-63CF-4AFC-B46F-BE086C5D447C}" destId="{190440AD-4088-4876-A3E2-05B45978C6E6}" srcOrd="0" destOrd="0" presId="urn:microsoft.com/office/officeart/2005/8/layout/vList5"/>
    <dgm:cxn modelId="{E97FF64F-8020-497E-AE7D-2395DDA4560D}" srcId="{D07AD3FD-84FF-467E-9693-752776549C61}" destId="{5D70EFF5-8B31-4A1F-AE44-51E4CF0013EB}" srcOrd="0" destOrd="0" parTransId="{96C720A0-FEEF-48D1-8DF6-ABA03C304822}" sibTransId="{B6A59CDE-18AD-4553-B6C5-FF001A8E8510}"/>
    <dgm:cxn modelId="{8A3D4B73-3658-4A4C-9DFE-F59E22A79482}" srcId="{5EDA317F-AB2E-47DE-BA46-16FA60C3C561}" destId="{F757DBC8-3670-4122-937A-47DB91C0F3FE}" srcOrd="0" destOrd="0" parTransId="{8F483F27-8D97-48E5-9210-1B448F1CE277}" sibTransId="{A46A41DD-2CA4-4800-8F85-546ABB24ED07}"/>
    <dgm:cxn modelId="{5B97118C-8C12-4485-ABA3-E5FCC1E6C87B}" type="presOf" srcId="{5EDA317F-AB2E-47DE-BA46-16FA60C3C561}" destId="{74E7D330-C4E2-4D6D-81A3-663E9DEAEF32}" srcOrd="0" destOrd="0" presId="urn:microsoft.com/office/officeart/2005/8/layout/vList5"/>
    <dgm:cxn modelId="{53239C96-427C-420B-95DC-546F3B30ED65}" srcId="{55C0B14E-AEA6-48D3-A387-ED4A3A3BF840}" destId="{D71FC021-6A65-44D1-95B9-0E6C89079866}" srcOrd="2" destOrd="0" parTransId="{862AAE39-3AAD-40E3-BA20-90187BD73242}" sibTransId="{9B090D9D-470E-46E2-AABB-0368A52481AA}"/>
    <dgm:cxn modelId="{AE101ABC-7EA3-4444-A576-8AB15A371C84}" srcId="{55C0B14E-AEA6-48D3-A387-ED4A3A3BF840}" destId="{AACEAFD5-63CF-4AFC-B46F-BE086C5D447C}" srcOrd="0" destOrd="0" parTransId="{7A0BD8EC-BB4A-4912-A54E-6F39B681264E}" sibTransId="{7A8D4B4D-06E9-4958-810D-A6226B6AC588}"/>
    <dgm:cxn modelId="{BF1DC1CC-2CC3-4F3E-A06A-D8DBA8DA4C43}" type="presOf" srcId="{55C0B14E-AEA6-48D3-A387-ED4A3A3BF840}" destId="{DB4D34A9-DE82-47E9-854E-16DCB3959366}" srcOrd="0" destOrd="0" presId="urn:microsoft.com/office/officeart/2005/8/layout/vList5"/>
    <dgm:cxn modelId="{9A892DD2-0C1C-4B96-A85F-0231B17824C1}" type="presOf" srcId="{D71FC021-6A65-44D1-95B9-0E6C89079866}" destId="{B7325963-7A02-4CED-B4E4-FEEE6F5D8964}" srcOrd="0" destOrd="0" presId="urn:microsoft.com/office/officeart/2005/8/layout/vList5"/>
    <dgm:cxn modelId="{2D6EA1DE-CC83-4BDE-B38D-8F6A395DEA13}" type="presOf" srcId="{F757DBC8-3670-4122-937A-47DB91C0F3FE}" destId="{1DD02688-50B2-4FD4-A601-5E1B3AC6A68A}" srcOrd="0" destOrd="0" presId="urn:microsoft.com/office/officeart/2005/8/layout/vList5"/>
    <dgm:cxn modelId="{E3115EEA-DE9C-4F06-B8B3-BEB263D5F2B1}" srcId="{D71FC021-6A65-44D1-95B9-0E6C89079866}" destId="{4A6BB192-9983-4F48-BBC5-6E384EED7EC5}" srcOrd="0" destOrd="0" parTransId="{230A6E4A-6CED-4DC0-AEFE-6859FE07B658}" sibTransId="{0B568EC2-5D2A-4B00-8047-B7832F245B44}"/>
    <dgm:cxn modelId="{DCC295FD-AE8F-4749-AED5-FE52902822CC}" type="presOf" srcId="{4A6BB192-9983-4F48-BBC5-6E384EED7EC5}" destId="{50A55AD6-5FE2-44E8-8245-75C8515C3DCA}" srcOrd="0" destOrd="0" presId="urn:microsoft.com/office/officeart/2005/8/layout/vList5"/>
    <dgm:cxn modelId="{387D79A8-9325-46B5-A957-147C57084108}" type="presParOf" srcId="{DB4D34A9-DE82-47E9-854E-16DCB3959366}" destId="{2CFDCAE9-1E1B-4C6C-A412-E62D42EA520F}" srcOrd="0" destOrd="0" presId="urn:microsoft.com/office/officeart/2005/8/layout/vList5"/>
    <dgm:cxn modelId="{BD532A53-27FD-470C-B9F4-205F18955CFC}" type="presParOf" srcId="{2CFDCAE9-1E1B-4C6C-A412-E62D42EA520F}" destId="{190440AD-4088-4876-A3E2-05B45978C6E6}" srcOrd="0" destOrd="0" presId="urn:microsoft.com/office/officeart/2005/8/layout/vList5"/>
    <dgm:cxn modelId="{A2198214-167E-43EC-AF6C-CF81F46993CF}" type="presParOf" srcId="{2CFDCAE9-1E1B-4C6C-A412-E62D42EA520F}" destId="{0B6ECFBD-672B-46AB-8409-07AEB78C3910}" srcOrd="1" destOrd="0" presId="urn:microsoft.com/office/officeart/2005/8/layout/vList5"/>
    <dgm:cxn modelId="{9650EA38-3143-40F9-8E1D-072F47A8C742}" type="presParOf" srcId="{DB4D34A9-DE82-47E9-854E-16DCB3959366}" destId="{5B1D8B86-960F-4666-B812-BE9F088816F0}" srcOrd="1" destOrd="0" presId="urn:microsoft.com/office/officeart/2005/8/layout/vList5"/>
    <dgm:cxn modelId="{2F8AE822-349E-422C-970D-23DFDB83CB4E}" type="presParOf" srcId="{DB4D34A9-DE82-47E9-854E-16DCB3959366}" destId="{45BF2630-39D9-47E3-9E96-D8CC2EB8E8D9}" srcOrd="2" destOrd="0" presId="urn:microsoft.com/office/officeart/2005/8/layout/vList5"/>
    <dgm:cxn modelId="{689E103F-7DF7-4DB5-903A-2D9B89A001FC}" type="presParOf" srcId="{45BF2630-39D9-47E3-9E96-D8CC2EB8E8D9}" destId="{AC99CBF5-DC0B-48DC-9DBB-6C04B2FBD0A3}" srcOrd="0" destOrd="0" presId="urn:microsoft.com/office/officeart/2005/8/layout/vList5"/>
    <dgm:cxn modelId="{CBDADE9B-6E5C-4193-89B3-FB5D8A948D5D}" type="presParOf" srcId="{45BF2630-39D9-47E3-9E96-D8CC2EB8E8D9}" destId="{86B09DBA-4B74-48E6-9611-8586FD5B7ED6}" srcOrd="1" destOrd="0" presId="urn:microsoft.com/office/officeart/2005/8/layout/vList5"/>
    <dgm:cxn modelId="{F6997E6A-204A-4B77-9860-D457B99AB157}" type="presParOf" srcId="{DB4D34A9-DE82-47E9-854E-16DCB3959366}" destId="{00EAE470-3C8A-46F2-9AEB-5249BB5E1B13}" srcOrd="3" destOrd="0" presId="urn:microsoft.com/office/officeart/2005/8/layout/vList5"/>
    <dgm:cxn modelId="{8D5617C5-D97C-4D73-80C0-9CEF62159439}" type="presParOf" srcId="{DB4D34A9-DE82-47E9-854E-16DCB3959366}" destId="{D2729133-5C08-4900-87E7-1E906D839BB5}" srcOrd="4" destOrd="0" presId="urn:microsoft.com/office/officeart/2005/8/layout/vList5"/>
    <dgm:cxn modelId="{AE378D2C-CF5B-4157-B92F-35D0368D344E}" type="presParOf" srcId="{D2729133-5C08-4900-87E7-1E906D839BB5}" destId="{B7325963-7A02-4CED-B4E4-FEEE6F5D8964}" srcOrd="0" destOrd="0" presId="urn:microsoft.com/office/officeart/2005/8/layout/vList5"/>
    <dgm:cxn modelId="{0DDF9371-53C8-4EB2-89F3-7AC331B03972}" type="presParOf" srcId="{D2729133-5C08-4900-87E7-1E906D839BB5}" destId="{50A55AD6-5FE2-44E8-8245-75C8515C3DCA}" srcOrd="1" destOrd="0" presId="urn:microsoft.com/office/officeart/2005/8/layout/vList5"/>
    <dgm:cxn modelId="{DE9DBDC1-ABB9-4568-B25E-D794D78C77DD}" type="presParOf" srcId="{DB4D34A9-DE82-47E9-854E-16DCB3959366}" destId="{77DBA014-EE8B-4383-AECB-13A59C8EAE57}" srcOrd="5" destOrd="0" presId="urn:microsoft.com/office/officeart/2005/8/layout/vList5"/>
    <dgm:cxn modelId="{0A27CA9B-8F54-49AA-93AF-A762495AF796}" type="presParOf" srcId="{DB4D34A9-DE82-47E9-854E-16DCB3959366}" destId="{BC65A6E8-27BE-4AF4-A95D-63122B33DE2C}" srcOrd="6" destOrd="0" presId="urn:microsoft.com/office/officeart/2005/8/layout/vList5"/>
    <dgm:cxn modelId="{F5B4306F-4ED7-463D-AB01-B3EBAF3C019D}" type="presParOf" srcId="{BC65A6E8-27BE-4AF4-A95D-63122B33DE2C}" destId="{74E7D330-C4E2-4D6D-81A3-663E9DEAEF32}" srcOrd="0" destOrd="0" presId="urn:microsoft.com/office/officeart/2005/8/layout/vList5"/>
    <dgm:cxn modelId="{28EA2EB4-3A66-4C22-ADEC-9239E53B8991}" type="presParOf" srcId="{BC65A6E8-27BE-4AF4-A95D-63122B33DE2C}" destId="{1DD02688-50B2-4FD4-A601-5E1B3AC6A68A}"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6ECFBD-672B-46AB-8409-07AEB78C3910}">
      <dsp:nvSpPr>
        <dsp:cNvPr id="0" name=""/>
        <dsp:cNvSpPr/>
      </dsp:nvSpPr>
      <dsp:spPr>
        <a:xfrm rot="5400000">
          <a:off x="5455332" y="-2294124"/>
          <a:ext cx="696119" cy="5462016"/>
        </a:xfrm>
        <a:prstGeom prst="round2SameRect">
          <a:avLst/>
        </a:prstGeom>
        <a:solidFill>
          <a:schemeClr val="accent1">
            <a:alpha val="90000"/>
            <a:tint val="40000"/>
            <a:hueOff val="0"/>
            <a:satOff val="0"/>
            <a:lumOff val="0"/>
            <a:alphaOff val="0"/>
          </a:schemeClr>
        </a:solidFill>
        <a:ln w="15875"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53340" rIns="106680" bIns="53340" numCol="1" spcCol="1270" rtlCol="0" anchor="ctr" anchorCtr="0">
          <a:noAutofit/>
        </a:bodyPr>
        <a:lstStyle/>
        <a:p>
          <a:pPr marL="285750" lvl="1" indent="-285750" algn="l" defTabSz="1244600" rtl="0">
            <a:lnSpc>
              <a:spcPct val="90000"/>
            </a:lnSpc>
            <a:spcBef>
              <a:spcPct val="0"/>
            </a:spcBef>
            <a:spcAft>
              <a:spcPct val="15000"/>
            </a:spcAft>
            <a:buFont typeface="Arial" panose="020B0604020202020204" pitchFamily="34" charset="0"/>
            <a:buChar char="•"/>
          </a:pPr>
          <a:r>
            <a:rPr lang="sv-SE" sz="2800" b="0" i="0" u="none" kern="1200" noProof="0">
              <a:solidFill>
                <a:schemeClr val="accent1"/>
              </a:solidFill>
            </a:rPr>
            <a:t>Recipe in the public method</a:t>
          </a:r>
          <a:endParaRPr lang="sv-SE" sz="2800" kern="1200" noProof="0" dirty="0">
            <a:solidFill>
              <a:schemeClr val="accent1"/>
            </a:solidFill>
          </a:endParaRPr>
        </a:p>
      </dsp:txBody>
      <dsp:txXfrm rot="-5400000">
        <a:off x="3072384" y="122806"/>
        <a:ext cx="5428034" cy="628155"/>
      </dsp:txXfrm>
    </dsp:sp>
    <dsp:sp modelId="{190440AD-4088-4876-A3E2-05B45978C6E6}">
      <dsp:nvSpPr>
        <dsp:cNvPr id="0" name=""/>
        <dsp:cNvSpPr/>
      </dsp:nvSpPr>
      <dsp:spPr>
        <a:xfrm>
          <a:off x="0" y="1809"/>
          <a:ext cx="3072384" cy="870149"/>
        </a:xfrm>
        <a:prstGeom prst="roundRect">
          <a:avLst/>
        </a:prstGeom>
        <a:solidFill>
          <a:srgbClr val="7030A0"/>
        </a:solidFill>
        <a:ln w="2857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67640" tIns="83820" rIns="167640" bIns="83820" numCol="1" spcCol="1270" rtlCol="0" anchor="ctr" anchorCtr="0">
          <a:noAutofit/>
        </a:bodyPr>
        <a:lstStyle/>
        <a:p>
          <a:pPr marL="0" lvl="0" indent="0" algn="ctr" defTabSz="1955800" rtl="0">
            <a:lnSpc>
              <a:spcPct val="90000"/>
            </a:lnSpc>
            <a:spcBef>
              <a:spcPct val="0"/>
            </a:spcBef>
            <a:spcAft>
              <a:spcPct val="35000"/>
            </a:spcAft>
            <a:buNone/>
          </a:pPr>
          <a:r>
            <a:rPr lang="sv-SE" sz="4400" kern="1200" noProof="0" dirty="0"/>
            <a:t>R</a:t>
          </a:r>
        </a:p>
      </dsp:txBody>
      <dsp:txXfrm>
        <a:off x="42477" y="44286"/>
        <a:ext cx="2987430" cy="785195"/>
      </dsp:txXfrm>
    </dsp:sp>
    <dsp:sp modelId="{86B09DBA-4B74-48E6-9611-8586FD5B7ED6}">
      <dsp:nvSpPr>
        <dsp:cNvPr id="0" name=""/>
        <dsp:cNvSpPr/>
      </dsp:nvSpPr>
      <dsp:spPr>
        <a:xfrm rot="5400000">
          <a:off x="5455332" y="-1380467"/>
          <a:ext cx="696119" cy="5462016"/>
        </a:xfrm>
        <a:prstGeom prst="round2SameRect">
          <a:avLst/>
        </a:prstGeom>
        <a:solidFill>
          <a:schemeClr val="accent5">
            <a:lumMod val="20000"/>
            <a:lumOff val="80000"/>
            <a:alpha val="90000"/>
          </a:schemeClr>
        </a:solidFill>
        <a:ln w="15875"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53340" rIns="106680" bIns="53340" numCol="1" spcCol="1270" rtlCol="0" anchor="ctr" anchorCtr="0">
          <a:noAutofit/>
        </a:bodyPr>
        <a:lstStyle/>
        <a:p>
          <a:pPr marL="285750" lvl="1" indent="-285750" algn="l" defTabSz="1244600" rtl="0">
            <a:lnSpc>
              <a:spcPct val="90000"/>
            </a:lnSpc>
            <a:spcBef>
              <a:spcPct val="0"/>
            </a:spcBef>
            <a:spcAft>
              <a:spcPct val="15000"/>
            </a:spcAft>
            <a:buChar char="•"/>
          </a:pPr>
          <a:r>
            <a:rPr lang="sv-SE" sz="2800" b="0" i="0" u="none" kern="1200" noProof="0">
              <a:solidFill>
                <a:schemeClr val="accent1"/>
              </a:solidFill>
            </a:rPr>
            <a:t>Embeded state</a:t>
          </a:r>
          <a:endParaRPr lang="sv-SE" sz="2800" kern="1200" noProof="0" dirty="0">
            <a:solidFill>
              <a:schemeClr val="accent1"/>
            </a:solidFill>
          </a:endParaRPr>
        </a:p>
      </dsp:txBody>
      <dsp:txXfrm rot="-5400000">
        <a:off x="3072384" y="1036463"/>
        <a:ext cx="5428034" cy="628155"/>
      </dsp:txXfrm>
    </dsp:sp>
    <dsp:sp modelId="{AC99CBF5-DC0B-48DC-9DBB-6C04B2FBD0A3}">
      <dsp:nvSpPr>
        <dsp:cNvPr id="0" name=""/>
        <dsp:cNvSpPr/>
      </dsp:nvSpPr>
      <dsp:spPr>
        <a:xfrm>
          <a:off x="0" y="915465"/>
          <a:ext cx="3072384" cy="870149"/>
        </a:xfrm>
        <a:prstGeom prst="roundRect">
          <a:avLst/>
        </a:prstGeom>
        <a:solidFill>
          <a:schemeClr val="accent3">
            <a:lumMod val="50000"/>
          </a:schemeClr>
        </a:solidFill>
        <a:ln w="2857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67640" tIns="83820" rIns="167640" bIns="83820" numCol="1" spcCol="1270" rtlCol="0" anchor="ctr" anchorCtr="0">
          <a:noAutofit/>
        </a:bodyPr>
        <a:lstStyle/>
        <a:p>
          <a:pPr marL="0" lvl="0" indent="0" algn="ctr" defTabSz="1955800" rtl="0">
            <a:lnSpc>
              <a:spcPct val="90000"/>
            </a:lnSpc>
            <a:spcBef>
              <a:spcPct val="0"/>
            </a:spcBef>
            <a:spcAft>
              <a:spcPct val="35000"/>
            </a:spcAft>
            <a:buNone/>
          </a:pPr>
          <a:r>
            <a:rPr lang="sv-SE" sz="4400" kern="1200" noProof="0" dirty="0"/>
            <a:t>E</a:t>
          </a:r>
        </a:p>
      </dsp:txBody>
      <dsp:txXfrm>
        <a:off x="42477" y="957942"/>
        <a:ext cx="2987430" cy="785195"/>
      </dsp:txXfrm>
    </dsp:sp>
    <dsp:sp modelId="{50A55AD6-5FE2-44E8-8245-75C8515C3DCA}">
      <dsp:nvSpPr>
        <dsp:cNvPr id="0" name=""/>
        <dsp:cNvSpPr/>
      </dsp:nvSpPr>
      <dsp:spPr>
        <a:xfrm rot="5400000">
          <a:off x="5455332" y="-466810"/>
          <a:ext cx="696119" cy="5462016"/>
        </a:xfrm>
        <a:prstGeom prst="round2SameRect">
          <a:avLst/>
        </a:prstGeom>
        <a:solidFill>
          <a:schemeClr val="accent3">
            <a:lumMod val="20000"/>
            <a:lumOff val="80000"/>
            <a:alpha val="90000"/>
          </a:schemeClr>
        </a:solidFill>
        <a:ln w="15875"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53340" rIns="106680" bIns="53340" numCol="1" spcCol="1270" rtlCol="0" anchor="ctr" anchorCtr="0">
          <a:noAutofit/>
        </a:bodyPr>
        <a:lstStyle/>
        <a:p>
          <a:pPr marL="285750" lvl="1" indent="-285750" algn="l" defTabSz="1244600" rtl="0">
            <a:lnSpc>
              <a:spcPct val="90000"/>
            </a:lnSpc>
            <a:spcBef>
              <a:spcPct val="0"/>
            </a:spcBef>
            <a:spcAft>
              <a:spcPct val="15000"/>
            </a:spcAft>
            <a:buChar char="•"/>
          </a:pPr>
          <a:r>
            <a:rPr lang="sv-SE" sz="2800" b="0" i="0" u="none" kern="1200" noProof="0">
              <a:solidFill>
                <a:schemeClr val="accent1"/>
              </a:solidFill>
            </a:rPr>
            <a:t>Abstraction level matters</a:t>
          </a:r>
          <a:endParaRPr lang="sv-SE" sz="2800" kern="1200" noProof="0" dirty="0">
            <a:solidFill>
              <a:schemeClr val="accent1"/>
            </a:solidFill>
          </a:endParaRPr>
        </a:p>
      </dsp:txBody>
      <dsp:txXfrm rot="-5400000">
        <a:off x="3072384" y="1950120"/>
        <a:ext cx="5428034" cy="628155"/>
      </dsp:txXfrm>
    </dsp:sp>
    <dsp:sp modelId="{B7325963-7A02-4CED-B4E4-FEEE6F5D8964}">
      <dsp:nvSpPr>
        <dsp:cNvPr id="0" name=""/>
        <dsp:cNvSpPr/>
      </dsp:nvSpPr>
      <dsp:spPr>
        <a:xfrm>
          <a:off x="0" y="1829122"/>
          <a:ext cx="3072384" cy="870149"/>
        </a:xfrm>
        <a:prstGeom prst="roundRect">
          <a:avLst/>
        </a:prstGeom>
        <a:solidFill>
          <a:schemeClr val="accent3"/>
        </a:solidFill>
        <a:ln w="2857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67640" tIns="83820" rIns="167640" bIns="83820" numCol="1" spcCol="1270" rtlCol="0" anchor="ctr" anchorCtr="0">
          <a:noAutofit/>
        </a:bodyPr>
        <a:lstStyle/>
        <a:p>
          <a:pPr marL="0" lvl="0" indent="0" algn="ctr" defTabSz="1955800" rtl="0">
            <a:lnSpc>
              <a:spcPct val="90000"/>
            </a:lnSpc>
            <a:spcBef>
              <a:spcPct val="0"/>
            </a:spcBef>
            <a:spcAft>
              <a:spcPct val="35000"/>
            </a:spcAft>
            <a:buNone/>
          </a:pPr>
          <a:r>
            <a:rPr lang="sv-SE" sz="4400" kern="1200" noProof="0" dirty="0"/>
            <a:t>A</a:t>
          </a:r>
        </a:p>
      </dsp:txBody>
      <dsp:txXfrm>
        <a:off x="42477" y="1871599"/>
        <a:ext cx="2987430" cy="785195"/>
      </dsp:txXfrm>
    </dsp:sp>
    <dsp:sp modelId="{1DD02688-50B2-4FD4-A601-5E1B3AC6A68A}">
      <dsp:nvSpPr>
        <dsp:cNvPr id="0" name=""/>
        <dsp:cNvSpPr/>
      </dsp:nvSpPr>
      <dsp:spPr>
        <a:xfrm rot="5400000">
          <a:off x="5455332" y="446846"/>
          <a:ext cx="696119" cy="5462016"/>
        </a:xfrm>
        <a:prstGeom prst="round2SameRect">
          <a:avLst/>
        </a:prstGeom>
        <a:solidFill>
          <a:schemeClr val="accent4">
            <a:lumMod val="20000"/>
            <a:lumOff val="80000"/>
            <a:alpha val="90000"/>
          </a:schemeClr>
        </a:solidFill>
        <a:ln w="15875"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53340" rIns="106680" bIns="53340" numCol="1" spcCol="1270" rtlCol="0" anchor="ctr" anchorCtr="0">
          <a:noAutofit/>
        </a:bodyPr>
        <a:lstStyle/>
        <a:p>
          <a:pPr marL="285750" lvl="1" indent="-285750" algn="l" defTabSz="1244600" rtl="0">
            <a:lnSpc>
              <a:spcPct val="90000"/>
            </a:lnSpc>
            <a:spcBef>
              <a:spcPct val="0"/>
            </a:spcBef>
            <a:spcAft>
              <a:spcPct val="15000"/>
            </a:spcAft>
            <a:buChar char="•"/>
          </a:pPr>
          <a:r>
            <a:rPr lang="sv-SE" sz="2800" b="0" i="0" u="none" kern="1200" noProof="0">
              <a:solidFill>
                <a:schemeClr val="accent1"/>
              </a:solidFill>
            </a:rPr>
            <a:t>Data protection by guard</a:t>
          </a:r>
          <a:endParaRPr lang="sv-SE" sz="2800" kern="1200" noProof="0" dirty="0">
            <a:solidFill>
              <a:schemeClr val="accent1"/>
            </a:solidFill>
          </a:endParaRPr>
        </a:p>
      </dsp:txBody>
      <dsp:txXfrm rot="-5400000">
        <a:off x="3072384" y="2863776"/>
        <a:ext cx="5428034" cy="628155"/>
      </dsp:txXfrm>
    </dsp:sp>
    <dsp:sp modelId="{74E7D330-C4E2-4D6D-81A3-663E9DEAEF32}">
      <dsp:nvSpPr>
        <dsp:cNvPr id="0" name=""/>
        <dsp:cNvSpPr/>
      </dsp:nvSpPr>
      <dsp:spPr>
        <a:xfrm>
          <a:off x="0" y="2742779"/>
          <a:ext cx="3072384" cy="870149"/>
        </a:xfrm>
        <a:prstGeom prst="roundRect">
          <a:avLst/>
        </a:prstGeom>
        <a:solidFill>
          <a:srgbClr val="FFC000"/>
        </a:solidFill>
        <a:ln w="2857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67640" tIns="83820" rIns="167640" bIns="83820" numCol="1" spcCol="1270" rtlCol="0" anchor="ctr" anchorCtr="0">
          <a:noAutofit/>
        </a:bodyPr>
        <a:lstStyle/>
        <a:p>
          <a:pPr marL="0" lvl="0" indent="0" algn="ctr" defTabSz="1955800" rtl="0">
            <a:lnSpc>
              <a:spcPct val="90000"/>
            </a:lnSpc>
            <a:spcBef>
              <a:spcPct val="0"/>
            </a:spcBef>
            <a:spcAft>
              <a:spcPct val="35000"/>
            </a:spcAft>
            <a:buNone/>
          </a:pPr>
          <a:r>
            <a:rPr lang="sv-SE" sz="4400" kern="1200" noProof="0" dirty="0"/>
            <a:t>D</a:t>
          </a:r>
        </a:p>
      </dsp:txBody>
      <dsp:txXfrm>
        <a:off x="42477" y="2785256"/>
        <a:ext cx="2987430" cy="785195"/>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tshållare för sidhuvud 1">
            <a:extLst>
              <a:ext uri="{FF2B5EF4-FFF2-40B4-BE49-F238E27FC236}">
                <a16:creationId xmlns:a16="http://schemas.microsoft.com/office/drawing/2014/main" id="{F2EAC233-1DC0-4D2B-AD1B-EFDE2243DE2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sv-SE"/>
          </a:p>
        </p:txBody>
      </p:sp>
      <p:sp>
        <p:nvSpPr>
          <p:cNvPr id="3" name="Platshållare för datum 2">
            <a:extLst>
              <a:ext uri="{FF2B5EF4-FFF2-40B4-BE49-F238E27FC236}">
                <a16:creationId xmlns:a16="http://schemas.microsoft.com/office/drawing/2014/main" id="{AFDA2B7D-AD56-4DF6-B771-6B01090D603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229E2DA-B3EF-4949-99D3-538A23DD4EDC}" type="datetime1">
              <a:rPr lang="sv-SE" smtClean="0"/>
              <a:t>2023-12-15</a:t>
            </a:fld>
            <a:endParaRPr lang="sv-SE"/>
          </a:p>
        </p:txBody>
      </p:sp>
      <p:sp>
        <p:nvSpPr>
          <p:cNvPr id="4" name="Platshållare för sidfot 3">
            <a:extLst>
              <a:ext uri="{FF2B5EF4-FFF2-40B4-BE49-F238E27FC236}">
                <a16:creationId xmlns:a16="http://schemas.microsoft.com/office/drawing/2014/main" id="{9A466A42-F5C6-4018-BB99-0CA183F4929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sv-SE"/>
          </a:p>
        </p:txBody>
      </p:sp>
      <p:sp>
        <p:nvSpPr>
          <p:cNvPr id="5" name="Platshållare för bildnummer 4">
            <a:extLst>
              <a:ext uri="{FF2B5EF4-FFF2-40B4-BE49-F238E27FC236}">
                <a16:creationId xmlns:a16="http://schemas.microsoft.com/office/drawing/2014/main" id="{395752FD-80AC-4E92-A0D3-AB60B622C9E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D80C32D-9EFF-4F6E-BD6C-693ADEF76591}" type="slidenum">
              <a:rPr lang="sv-SE" smtClean="0"/>
              <a:t>‹#›</a:t>
            </a:fld>
            <a:endParaRPr lang="sv-SE"/>
          </a:p>
        </p:txBody>
      </p:sp>
    </p:spTree>
    <p:extLst>
      <p:ext uri="{BB962C8B-B14F-4D97-AF65-F5344CB8AC3E}">
        <p14:creationId xmlns:p14="http://schemas.microsoft.com/office/powerpoint/2010/main" val="15425196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tshållare för sidhuvud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sv-SE" noProof="0"/>
          </a:p>
        </p:txBody>
      </p:sp>
      <p:sp>
        <p:nvSpPr>
          <p:cNvPr id="3" name="Platshållare fö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C0678E25-D7A9-42B1-BE0A-50F6AF8C03FE}" type="datetime1">
              <a:rPr lang="sv-SE" noProof="0" smtClean="0"/>
              <a:t>2023-12-15</a:t>
            </a:fld>
            <a:endParaRPr lang="sv-SE" noProof="0"/>
          </a:p>
        </p:txBody>
      </p:sp>
      <p:sp>
        <p:nvSpPr>
          <p:cNvPr id="4" name="Platshållare för bildobjekt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sv-SE" noProof="0"/>
          </a:p>
        </p:txBody>
      </p:sp>
      <p:sp>
        <p:nvSpPr>
          <p:cNvPr id="5" name="Platshållare för anteckninga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sv-SE" noProof="0" dirty="0"/>
              <a:t>Redigera format för bakgrundstext</a:t>
            </a:r>
          </a:p>
          <a:p>
            <a:pPr lvl="1" rtl="0"/>
            <a:r>
              <a:rPr lang="sv-SE" noProof="0" dirty="0"/>
              <a:t>Nivå två</a:t>
            </a:r>
          </a:p>
          <a:p>
            <a:pPr lvl="2" rtl="0"/>
            <a:r>
              <a:rPr lang="sv-SE" noProof="0" dirty="0"/>
              <a:t>Nivå tre</a:t>
            </a:r>
          </a:p>
          <a:p>
            <a:pPr lvl="3" rtl="0"/>
            <a:r>
              <a:rPr lang="sv-SE" noProof="0" dirty="0"/>
              <a:t>Nivå fyra</a:t>
            </a:r>
          </a:p>
          <a:p>
            <a:pPr lvl="4" rtl="0"/>
            <a:r>
              <a:rPr lang="sv-SE" noProof="0" dirty="0"/>
              <a:t>Nivå fem</a:t>
            </a:r>
          </a:p>
        </p:txBody>
      </p:sp>
      <p:sp>
        <p:nvSpPr>
          <p:cNvPr id="6" name="Platshållare för sidfo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sv-SE" noProof="0"/>
          </a:p>
        </p:txBody>
      </p:sp>
      <p:sp>
        <p:nvSpPr>
          <p:cNvPr id="7" name="Platshållare för bild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D5939589-3E79-4C82-AA4A-FE78234FAA59}" type="slidenum">
              <a:rPr lang="sv-SE" noProof="0" smtClean="0"/>
              <a:t>‹#›</a:t>
            </a:fld>
            <a:endParaRPr lang="sv-SE" noProof="0"/>
          </a:p>
        </p:txBody>
      </p:sp>
    </p:spTree>
    <p:extLst>
      <p:ext uri="{BB962C8B-B14F-4D97-AF65-F5344CB8AC3E}">
        <p14:creationId xmlns:p14="http://schemas.microsoft.com/office/powerpoint/2010/main" val="2194968962"/>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sv-SE" dirty="0"/>
              <a:t>Läsbar kod</a:t>
            </a:r>
            <a:br>
              <a:rPr lang="sv-SE" dirty="0"/>
            </a:br>
            <a:r>
              <a:rPr lang="sv-SE" dirty="0"/>
              <a:t>Ni ska få fyra principer för </a:t>
            </a:r>
            <a:r>
              <a:rPr lang="sv-SE" dirty="0" err="1"/>
              <a:t>READable</a:t>
            </a:r>
            <a:r>
              <a:rPr lang="sv-SE" dirty="0"/>
              <a:t> kod</a:t>
            </a:r>
            <a:br>
              <a:rPr lang="sv-SE" dirty="0"/>
            </a:br>
            <a:r>
              <a:rPr lang="sv-SE" dirty="0"/>
              <a:t>Och exempel som belyser varför de </a:t>
            </a:r>
            <a:r>
              <a:rPr lang="sv-SE"/>
              <a:t>är bra</a:t>
            </a:r>
            <a:endParaRPr lang="sv-SE" dirty="0"/>
          </a:p>
        </p:txBody>
      </p:sp>
      <p:sp>
        <p:nvSpPr>
          <p:cNvPr id="4" name="Platshållare för bildnummer 3"/>
          <p:cNvSpPr>
            <a:spLocks noGrp="1"/>
          </p:cNvSpPr>
          <p:nvPr>
            <p:ph type="sldNum" sz="quarter" idx="5"/>
          </p:nvPr>
        </p:nvSpPr>
        <p:spPr/>
        <p:txBody>
          <a:bodyPr/>
          <a:lstStyle/>
          <a:p>
            <a:pPr rtl="0"/>
            <a:fld id="{D5939589-3E79-4C82-AA4A-FE78234FAA59}" type="slidenum">
              <a:rPr lang="sv-SE" smtClean="0"/>
              <a:t>1</a:t>
            </a:fld>
            <a:endParaRPr lang="sv-SE"/>
          </a:p>
        </p:txBody>
      </p:sp>
    </p:spTree>
    <p:extLst>
      <p:ext uri="{BB962C8B-B14F-4D97-AF65-F5344CB8AC3E}">
        <p14:creationId xmlns:p14="http://schemas.microsoft.com/office/powerpoint/2010/main" val="10349501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v-SE" dirty="0"/>
              <a:t>Regler är </a:t>
            </a:r>
            <a:r>
              <a:rPr lang="sv-SE" dirty="0" err="1"/>
              <a:t>guidelines</a:t>
            </a:r>
            <a:br>
              <a:rPr lang="sv-SE" dirty="0"/>
            </a:br>
            <a:r>
              <a:rPr lang="sv-SE" dirty="0"/>
              <a:t>Objektorienterad programmering helt enkelt</a:t>
            </a:r>
          </a:p>
        </p:txBody>
      </p:sp>
      <p:sp>
        <p:nvSpPr>
          <p:cNvPr id="4" name="Platshållare för bildnummer 3"/>
          <p:cNvSpPr>
            <a:spLocks noGrp="1"/>
          </p:cNvSpPr>
          <p:nvPr>
            <p:ph type="sldNum" sz="quarter" idx="5"/>
          </p:nvPr>
        </p:nvSpPr>
        <p:spPr/>
        <p:txBody>
          <a:bodyPr/>
          <a:lstStyle/>
          <a:p>
            <a:pPr rtl="0"/>
            <a:fld id="{D5939589-3E79-4C82-AA4A-FE78234FAA59}" type="slidenum">
              <a:rPr lang="sv-SE" noProof="0" smtClean="0"/>
              <a:t>12</a:t>
            </a:fld>
            <a:endParaRPr lang="sv-SE" noProof="0"/>
          </a:p>
        </p:txBody>
      </p:sp>
    </p:spTree>
    <p:extLst>
      <p:ext uri="{BB962C8B-B14F-4D97-AF65-F5344CB8AC3E}">
        <p14:creationId xmlns:p14="http://schemas.microsoft.com/office/powerpoint/2010/main" val="8839627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sv-SE" dirty="0"/>
              <a:t>Script programmering istället för objekt orienterad programmering</a:t>
            </a:r>
          </a:p>
          <a:p>
            <a:r>
              <a:rPr lang="sv-SE" dirty="0"/>
              <a:t>State skyffling </a:t>
            </a:r>
          </a:p>
          <a:p>
            <a:r>
              <a:rPr lang="sv-SE" dirty="0" err="1"/>
              <a:t>Procedural</a:t>
            </a:r>
            <a:r>
              <a:rPr lang="sv-SE" dirty="0"/>
              <a:t> </a:t>
            </a:r>
            <a:r>
              <a:rPr lang="sv-SE" dirty="0" err="1"/>
              <a:t>programming</a:t>
            </a:r>
            <a:r>
              <a:rPr lang="sv-SE"/>
              <a:t> </a:t>
            </a:r>
            <a:endParaRPr lang="sv-SE" dirty="0"/>
          </a:p>
        </p:txBody>
      </p:sp>
      <p:sp>
        <p:nvSpPr>
          <p:cNvPr id="4" name="Platshållare för bildnummer 3"/>
          <p:cNvSpPr>
            <a:spLocks noGrp="1"/>
          </p:cNvSpPr>
          <p:nvPr>
            <p:ph type="sldNum" sz="quarter" idx="5"/>
          </p:nvPr>
        </p:nvSpPr>
        <p:spPr/>
        <p:txBody>
          <a:bodyPr/>
          <a:lstStyle/>
          <a:p>
            <a:pPr rtl="0"/>
            <a:fld id="{D5939589-3E79-4C82-AA4A-FE78234FAA59}" type="slidenum">
              <a:rPr lang="sv-SE" noProof="0" smtClean="0"/>
              <a:t>13</a:t>
            </a:fld>
            <a:endParaRPr lang="sv-SE" noProof="0"/>
          </a:p>
        </p:txBody>
      </p:sp>
    </p:spTree>
    <p:extLst>
      <p:ext uri="{BB962C8B-B14F-4D97-AF65-F5344CB8AC3E}">
        <p14:creationId xmlns:p14="http://schemas.microsoft.com/office/powerpoint/2010/main" val="9232238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sv-SE" dirty="0"/>
              <a:t>Ingen logik i </a:t>
            </a:r>
            <a:r>
              <a:rPr lang="sv-SE" dirty="0" err="1"/>
              <a:t>construktorn</a:t>
            </a:r>
            <a:r>
              <a:rPr lang="sv-SE" dirty="0"/>
              <a:t>, den är endast för att skapa initial </a:t>
            </a:r>
            <a:r>
              <a:rPr lang="sv-SE" dirty="0" err="1"/>
              <a:t>state</a:t>
            </a:r>
            <a:endParaRPr lang="sv-SE" dirty="0"/>
          </a:p>
        </p:txBody>
      </p:sp>
      <p:sp>
        <p:nvSpPr>
          <p:cNvPr id="4" name="Platshållare för bildnummer 3"/>
          <p:cNvSpPr>
            <a:spLocks noGrp="1"/>
          </p:cNvSpPr>
          <p:nvPr>
            <p:ph type="sldNum" sz="quarter" idx="5"/>
          </p:nvPr>
        </p:nvSpPr>
        <p:spPr/>
        <p:txBody>
          <a:bodyPr/>
          <a:lstStyle/>
          <a:p>
            <a:pPr rtl="0"/>
            <a:fld id="{D5939589-3E79-4C82-AA4A-FE78234FAA59}" type="slidenum">
              <a:rPr lang="sv-SE" noProof="0" smtClean="0"/>
              <a:t>14</a:t>
            </a:fld>
            <a:endParaRPr lang="sv-SE" noProof="0"/>
          </a:p>
        </p:txBody>
      </p:sp>
    </p:spTree>
    <p:extLst>
      <p:ext uri="{BB962C8B-B14F-4D97-AF65-F5344CB8AC3E}">
        <p14:creationId xmlns:p14="http://schemas.microsoft.com/office/powerpoint/2010/main" val="17377315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Skilj</a:t>
            </a:r>
            <a:r>
              <a:rPr lang="en-US" dirty="0"/>
              <a:t> </a:t>
            </a:r>
            <a:r>
              <a:rPr lang="en-US" dirty="0" err="1"/>
              <a:t>på</a:t>
            </a:r>
            <a:r>
              <a:rPr lang="en-US" dirty="0"/>
              <a:t> </a:t>
            </a:r>
            <a:r>
              <a:rPr lang="en-US" i="1" dirty="0" err="1"/>
              <a:t>vad</a:t>
            </a:r>
            <a:r>
              <a:rPr lang="en-US" dirty="0"/>
              <a:t> </a:t>
            </a:r>
            <a:r>
              <a:rPr lang="en-US" dirty="0" err="1"/>
              <a:t>som</a:t>
            </a:r>
            <a:r>
              <a:rPr lang="en-US" dirty="0"/>
              <a:t> </a:t>
            </a:r>
            <a:r>
              <a:rPr lang="en-US" dirty="0" err="1"/>
              <a:t>görs</a:t>
            </a:r>
            <a:r>
              <a:rPr lang="en-US" dirty="0"/>
              <a:t> </a:t>
            </a:r>
            <a:r>
              <a:rPr lang="en-US" dirty="0" err="1"/>
              <a:t>och</a:t>
            </a:r>
            <a:r>
              <a:rPr lang="en-US" dirty="0"/>
              <a:t> </a:t>
            </a:r>
            <a:r>
              <a:rPr lang="en-US" i="1" dirty="0" err="1"/>
              <a:t>hur</a:t>
            </a:r>
            <a:r>
              <a:rPr lang="en-US" dirty="0"/>
              <a:t> det </a:t>
            </a:r>
            <a:r>
              <a:rPr lang="en-US" dirty="0" err="1"/>
              <a:t>görs</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Hela </a:t>
            </a:r>
            <a:r>
              <a:rPr lang="en-US" dirty="0" err="1"/>
              <a:t>metoden</a:t>
            </a:r>
            <a:r>
              <a:rPr lang="en-US" dirty="0"/>
              <a:t> med </a:t>
            </a:r>
            <a:r>
              <a:rPr lang="en-US" dirty="0" err="1"/>
              <a:t>samma</a:t>
            </a:r>
            <a:r>
              <a:rPr lang="en-US" dirty="0"/>
              <a:t> </a:t>
            </a:r>
            <a:r>
              <a:rPr lang="en-US" i="1" dirty="0" err="1"/>
              <a:t>detaljnivå</a:t>
            </a:r>
            <a:endParaRPr lang="en-US" dirty="0"/>
          </a:p>
          <a:p>
            <a:endParaRPr lang="sv-SE" dirty="0"/>
          </a:p>
        </p:txBody>
      </p:sp>
      <p:sp>
        <p:nvSpPr>
          <p:cNvPr id="4" name="Platshållare för bildnummer 3"/>
          <p:cNvSpPr>
            <a:spLocks noGrp="1"/>
          </p:cNvSpPr>
          <p:nvPr>
            <p:ph type="sldNum" sz="quarter" idx="5"/>
          </p:nvPr>
        </p:nvSpPr>
        <p:spPr/>
        <p:txBody>
          <a:bodyPr/>
          <a:lstStyle/>
          <a:p>
            <a:pPr rtl="0"/>
            <a:fld id="{D5939589-3E79-4C82-AA4A-FE78234FAA59}" type="slidenum">
              <a:rPr lang="sv-SE" noProof="0" smtClean="0"/>
              <a:t>15</a:t>
            </a:fld>
            <a:endParaRPr lang="sv-SE" noProof="0"/>
          </a:p>
        </p:txBody>
      </p:sp>
    </p:spTree>
    <p:extLst>
      <p:ext uri="{BB962C8B-B14F-4D97-AF65-F5344CB8AC3E}">
        <p14:creationId xmlns:p14="http://schemas.microsoft.com/office/powerpoint/2010/main" val="8442805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Skilj</a:t>
            </a:r>
            <a:r>
              <a:rPr lang="en-US" dirty="0"/>
              <a:t> </a:t>
            </a:r>
            <a:r>
              <a:rPr lang="en-US" dirty="0" err="1"/>
              <a:t>på</a:t>
            </a:r>
            <a:r>
              <a:rPr lang="en-US" dirty="0"/>
              <a:t> </a:t>
            </a:r>
            <a:r>
              <a:rPr lang="en-US" i="1" dirty="0" err="1"/>
              <a:t>vad</a:t>
            </a:r>
            <a:r>
              <a:rPr lang="en-US" dirty="0"/>
              <a:t> </a:t>
            </a:r>
            <a:r>
              <a:rPr lang="en-US" dirty="0" err="1"/>
              <a:t>som</a:t>
            </a:r>
            <a:r>
              <a:rPr lang="en-US" dirty="0"/>
              <a:t> </a:t>
            </a:r>
            <a:r>
              <a:rPr lang="en-US" dirty="0" err="1"/>
              <a:t>görs</a:t>
            </a:r>
            <a:r>
              <a:rPr lang="en-US" dirty="0"/>
              <a:t> </a:t>
            </a:r>
            <a:r>
              <a:rPr lang="en-US" dirty="0" err="1"/>
              <a:t>och</a:t>
            </a:r>
            <a:r>
              <a:rPr lang="en-US" dirty="0"/>
              <a:t> </a:t>
            </a:r>
            <a:r>
              <a:rPr lang="en-US" i="1" dirty="0" err="1"/>
              <a:t>hur</a:t>
            </a:r>
            <a:r>
              <a:rPr lang="en-US" dirty="0"/>
              <a:t> det </a:t>
            </a:r>
            <a:r>
              <a:rPr lang="en-US" dirty="0" err="1"/>
              <a:t>görs</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Hela </a:t>
            </a:r>
            <a:r>
              <a:rPr lang="en-US" dirty="0" err="1"/>
              <a:t>metoden</a:t>
            </a:r>
            <a:r>
              <a:rPr lang="en-US" dirty="0"/>
              <a:t> med </a:t>
            </a:r>
            <a:r>
              <a:rPr lang="en-US" dirty="0" err="1"/>
              <a:t>samma</a:t>
            </a:r>
            <a:r>
              <a:rPr lang="en-US" dirty="0"/>
              <a:t> </a:t>
            </a:r>
            <a:r>
              <a:rPr lang="en-US" i="1" dirty="0" err="1"/>
              <a:t>detaljnivå</a:t>
            </a:r>
            <a:endParaRPr lang="en-US" dirty="0"/>
          </a:p>
          <a:p>
            <a:endParaRPr lang="sv-SE" dirty="0"/>
          </a:p>
        </p:txBody>
      </p:sp>
      <p:sp>
        <p:nvSpPr>
          <p:cNvPr id="4" name="Platshållare för bildnummer 3"/>
          <p:cNvSpPr>
            <a:spLocks noGrp="1"/>
          </p:cNvSpPr>
          <p:nvPr>
            <p:ph type="sldNum" sz="quarter" idx="5"/>
          </p:nvPr>
        </p:nvSpPr>
        <p:spPr/>
        <p:txBody>
          <a:bodyPr/>
          <a:lstStyle/>
          <a:p>
            <a:pPr rtl="0"/>
            <a:fld id="{D5939589-3E79-4C82-AA4A-FE78234FAA59}" type="slidenum">
              <a:rPr lang="sv-SE" noProof="0" smtClean="0"/>
              <a:t>18</a:t>
            </a:fld>
            <a:endParaRPr lang="sv-SE" noProof="0"/>
          </a:p>
        </p:txBody>
      </p:sp>
    </p:spTree>
    <p:extLst>
      <p:ext uri="{BB962C8B-B14F-4D97-AF65-F5344CB8AC3E}">
        <p14:creationId xmlns:p14="http://schemas.microsoft.com/office/powerpoint/2010/main" val="41859719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endParaRPr lang="sv-SE" dirty="0"/>
          </a:p>
        </p:txBody>
      </p:sp>
      <p:sp>
        <p:nvSpPr>
          <p:cNvPr id="4" name="Platshållare för bildnummer 3"/>
          <p:cNvSpPr>
            <a:spLocks noGrp="1"/>
          </p:cNvSpPr>
          <p:nvPr>
            <p:ph type="sldNum" sz="quarter" idx="5"/>
          </p:nvPr>
        </p:nvSpPr>
        <p:spPr/>
        <p:txBody>
          <a:bodyPr/>
          <a:lstStyle/>
          <a:p>
            <a:pPr rtl="0"/>
            <a:fld id="{D5939589-3E79-4C82-AA4A-FE78234FAA59}" type="slidenum">
              <a:rPr lang="sv-SE" noProof="0" smtClean="0"/>
              <a:t>20</a:t>
            </a:fld>
            <a:endParaRPr lang="sv-SE" noProof="0"/>
          </a:p>
        </p:txBody>
      </p:sp>
    </p:spTree>
    <p:extLst>
      <p:ext uri="{BB962C8B-B14F-4D97-AF65-F5344CB8AC3E}">
        <p14:creationId xmlns:p14="http://schemas.microsoft.com/office/powerpoint/2010/main" val="21489713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sv-SE"/>
              <a:t>Det är inte lätt, men det är en strävan</a:t>
            </a:r>
            <a:endParaRPr lang="sv-SE" dirty="0"/>
          </a:p>
        </p:txBody>
      </p:sp>
      <p:sp>
        <p:nvSpPr>
          <p:cNvPr id="4" name="Platshållare för bildnummer 3"/>
          <p:cNvSpPr>
            <a:spLocks noGrp="1"/>
          </p:cNvSpPr>
          <p:nvPr>
            <p:ph type="sldNum" sz="quarter" idx="5"/>
          </p:nvPr>
        </p:nvSpPr>
        <p:spPr/>
        <p:txBody>
          <a:bodyPr/>
          <a:lstStyle/>
          <a:p>
            <a:pPr rtl="0"/>
            <a:fld id="{D5939589-3E79-4C82-AA4A-FE78234FAA59}" type="slidenum">
              <a:rPr lang="sv-SE" noProof="0" smtClean="0"/>
              <a:t>21</a:t>
            </a:fld>
            <a:endParaRPr lang="sv-SE" noProof="0"/>
          </a:p>
        </p:txBody>
      </p:sp>
    </p:spTree>
    <p:extLst>
      <p:ext uri="{BB962C8B-B14F-4D97-AF65-F5344CB8AC3E}">
        <p14:creationId xmlns:p14="http://schemas.microsoft.com/office/powerpoint/2010/main" val="25073745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endParaRPr lang="sv-SE" dirty="0"/>
          </a:p>
        </p:txBody>
      </p:sp>
      <p:sp>
        <p:nvSpPr>
          <p:cNvPr id="4" name="Platshållare för bildnummer 3"/>
          <p:cNvSpPr>
            <a:spLocks noGrp="1"/>
          </p:cNvSpPr>
          <p:nvPr>
            <p:ph type="sldNum" sz="quarter" idx="5"/>
          </p:nvPr>
        </p:nvSpPr>
        <p:spPr/>
        <p:txBody>
          <a:bodyPr/>
          <a:lstStyle/>
          <a:p>
            <a:pPr rtl="0"/>
            <a:fld id="{D5939589-3E79-4C82-AA4A-FE78234FAA59}" type="slidenum">
              <a:rPr lang="sv-SE" smtClean="0"/>
              <a:t>22</a:t>
            </a:fld>
            <a:endParaRPr lang="sv-SE"/>
          </a:p>
        </p:txBody>
      </p:sp>
    </p:spTree>
    <p:extLst>
      <p:ext uri="{BB962C8B-B14F-4D97-AF65-F5344CB8AC3E}">
        <p14:creationId xmlns:p14="http://schemas.microsoft.com/office/powerpoint/2010/main" val="8585454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endParaRPr lang="sv-SE" dirty="0"/>
          </a:p>
        </p:txBody>
      </p:sp>
      <p:sp>
        <p:nvSpPr>
          <p:cNvPr id="4" name="Platshållare för bildnummer 3"/>
          <p:cNvSpPr>
            <a:spLocks noGrp="1"/>
          </p:cNvSpPr>
          <p:nvPr>
            <p:ph type="sldNum" sz="quarter" idx="5"/>
          </p:nvPr>
        </p:nvSpPr>
        <p:spPr/>
        <p:txBody>
          <a:bodyPr/>
          <a:lstStyle/>
          <a:p>
            <a:pPr rtl="0"/>
            <a:fld id="{D5939589-3E79-4C82-AA4A-FE78234FAA59}" type="slidenum">
              <a:rPr lang="sv-SE" noProof="0" smtClean="0"/>
              <a:t>2</a:t>
            </a:fld>
            <a:endParaRPr lang="sv-SE" noProof="0"/>
          </a:p>
        </p:txBody>
      </p:sp>
    </p:spTree>
    <p:extLst>
      <p:ext uri="{BB962C8B-B14F-4D97-AF65-F5344CB8AC3E}">
        <p14:creationId xmlns:p14="http://schemas.microsoft.com/office/powerpoint/2010/main" val="27151585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sv-SE" dirty="0"/>
              <a:t>Varför är det viktigt?</a:t>
            </a:r>
            <a:br>
              <a:rPr lang="sv-SE" dirty="0"/>
            </a:br>
            <a:r>
              <a:rPr lang="sv-SE" dirty="0"/>
              <a:t>Kod läses mer än den skrivs</a:t>
            </a:r>
          </a:p>
          <a:p>
            <a:r>
              <a:rPr lang="sv-SE" dirty="0"/>
              <a:t>Varför? </a:t>
            </a:r>
            <a:br>
              <a:rPr lang="sv-SE" dirty="0"/>
            </a:br>
            <a:r>
              <a:rPr lang="sv-SE" dirty="0"/>
              <a:t>Buggar – läsbar kod är bättre än </a:t>
            </a:r>
            <a:r>
              <a:rPr lang="sv-SE" dirty="0" err="1"/>
              <a:t>buggfri</a:t>
            </a:r>
            <a:r>
              <a:rPr lang="sv-SE" dirty="0"/>
              <a:t> för att någon annan kan hitta buggen!</a:t>
            </a:r>
          </a:p>
          <a:p>
            <a:r>
              <a:rPr lang="sv-SE" dirty="0"/>
              <a:t>Hur funkar..? </a:t>
            </a:r>
          </a:p>
          <a:p>
            <a:r>
              <a:rPr lang="sv-SE" dirty="0"/>
              <a:t>Jaja, men jag skriver inte buggar och jag skriver bara funktionalitet som användarna förstår: </a:t>
            </a:r>
          </a:p>
          <a:p>
            <a:r>
              <a:rPr lang="sv-SE" dirty="0"/>
              <a:t>Ändringar! Kod ändras med tiden!</a:t>
            </a:r>
          </a:p>
          <a:p>
            <a:endParaRPr lang="sv-SE" dirty="0"/>
          </a:p>
        </p:txBody>
      </p:sp>
      <p:sp>
        <p:nvSpPr>
          <p:cNvPr id="4" name="Platshållare för bildnummer 3"/>
          <p:cNvSpPr>
            <a:spLocks noGrp="1"/>
          </p:cNvSpPr>
          <p:nvPr>
            <p:ph type="sldNum" sz="quarter" idx="5"/>
          </p:nvPr>
        </p:nvSpPr>
        <p:spPr/>
        <p:txBody>
          <a:bodyPr/>
          <a:lstStyle/>
          <a:p>
            <a:pPr rtl="0"/>
            <a:fld id="{D5939589-3E79-4C82-AA4A-FE78234FAA59}" type="slidenum">
              <a:rPr lang="sv-SE" smtClean="0"/>
              <a:t>3</a:t>
            </a:fld>
            <a:endParaRPr lang="sv-SE"/>
          </a:p>
        </p:txBody>
      </p:sp>
    </p:spTree>
    <p:extLst>
      <p:ext uri="{BB962C8B-B14F-4D97-AF65-F5344CB8AC3E}">
        <p14:creationId xmlns:p14="http://schemas.microsoft.com/office/powerpoint/2010/main" val="4516540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sv-SE" dirty="0"/>
              <a:t>Priset för rörig kod</a:t>
            </a:r>
            <a:br>
              <a:rPr lang="sv-SE" dirty="0"/>
            </a:br>
            <a:r>
              <a:rPr lang="sv-SE" dirty="0"/>
              <a:t>Allting tar tid</a:t>
            </a:r>
          </a:p>
          <a:p>
            <a:r>
              <a:rPr lang="sv-SE" dirty="0"/>
              <a:t>Ändringar är svåra</a:t>
            </a:r>
          </a:p>
          <a:p>
            <a:r>
              <a:rPr lang="sv-SE" dirty="0"/>
              <a:t>Ändringar förstör något annat</a:t>
            </a:r>
          </a:p>
          <a:p>
            <a:r>
              <a:rPr lang="sv-SE" dirty="0"/>
              <a:t>Mer personal</a:t>
            </a:r>
          </a:p>
          <a:p>
            <a:r>
              <a:rPr lang="sv-SE" dirty="0"/>
              <a:t>Ny personal skapar ännu mer röra</a:t>
            </a:r>
          </a:p>
          <a:p>
            <a:r>
              <a:rPr lang="sv-SE" dirty="0"/>
              <a:t>Stress, press, irritation…</a:t>
            </a:r>
          </a:p>
          <a:p>
            <a:endParaRPr lang="sv-SE" dirty="0"/>
          </a:p>
          <a:p>
            <a:endParaRPr lang="sv-SE" dirty="0"/>
          </a:p>
        </p:txBody>
      </p:sp>
      <p:sp>
        <p:nvSpPr>
          <p:cNvPr id="4" name="Platshållare för bildnummer 3"/>
          <p:cNvSpPr>
            <a:spLocks noGrp="1"/>
          </p:cNvSpPr>
          <p:nvPr>
            <p:ph type="sldNum" sz="quarter" idx="5"/>
          </p:nvPr>
        </p:nvSpPr>
        <p:spPr/>
        <p:txBody>
          <a:bodyPr/>
          <a:lstStyle/>
          <a:p>
            <a:pPr rtl="0"/>
            <a:fld id="{D5939589-3E79-4C82-AA4A-FE78234FAA59}" type="slidenum">
              <a:rPr lang="sv-SE" noProof="0" smtClean="0"/>
              <a:t>4</a:t>
            </a:fld>
            <a:endParaRPr lang="sv-SE" noProof="0"/>
          </a:p>
        </p:txBody>
      </p:sp>
    </p:spTree>
    <p:extLst>
      <p:ext uri="{BB962C8B-B14F-4D97-AF65-F5344CB8AC3E}">
        <p14:creationId xmlns:p14="http://schemas.microsoft.com/office/powerpoint/2010/main" val="30399111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sv-SE" dirty="0"/>
              <a:t>Att det är </a:t>
            </a:r>
            <a:r>
              <a:rPr lang="sv-SE" dirty="0" err="1"/>
              <a:t>najs</a:t>
            </a:r>
            <a:r>
              <a:rPr lang="sv-SE" dirty="0"/>
              <a:t> med en gemensam </a:t>
            </a:r>
            <a:r>
              <a:rPr lang="sv-SE" dirty="0" err="1"/>
              <a:t>kodformatterare</a:t>
            </a:r>
            <a:r>
              <a:rPr lang="sv-SE" dirty="0"/>
              <a:t> och </a:t>
            </a:r>
            <a:r>
              <a:rPr lang="sv-SE" dirty="0" err="1"/>
              <a:t>meaningful</a:t>
            </a:r>
            <a:r>
              <a:rPr lang="sv-SE" dirty="0"/>
              <a:t> </a:t>
            </a:r>
            <a:r>
              <a:rPr lang="sv-SE" dirty="0" err="1"/>
              <a:t>names</a:t>
            </a:r>
            <a:r>
              <a:rPr lang="sv-SE" dirty="0"/>
              <a:t> kan väl ingen argumentera mot</a:t>
            </a:r>
            <a:br>
              <a:rPr lang="sv-SE" dirty="0"/>
            </a:br>
            <a:r>
              <a:rPr lang="sv-SE" dirty="0"/>
              <a:t>Men de andra menar jag att man ska lösa med läsbar kod istället.</a:t>
            </a:r>
          </a:p>
        </p:txBody>
      </p:sp>
      <p:sp>
        <p:nvSpPr>
          <p:cNvPr id="4" name="Platshållare för bildnummer 3"/>
          <p:cNvSpPr>
            <a:spLocks noGrp="1"/>
          </p:cNvSpPr>
          <p:nvPr>
            <p:ph type="sldNum" sz="quarter" idx="5"/>
          </p:nvPr>
        </p:nvSpPr>
        <p:spPr/>
        <p:txBody>
          <a:bodyPr/>
          <a:lstStyle/>
          <a:p>
            <a:pPr rtl="0"/>
            <a:fld id="{D5939589-3E79-4C82-AA4A-FE78234FAA59}" type="slidenum">
              <a:rPr lang="sv-SE" smtClean="0"/>
              <a:t>5</a:t>
            </a:fld>
            <a:endParaRPr lang="sv-SE"/>
          </a:p>
        </p:txBody>
      </p:sp>
    </p:spTree>
    <p:extLst>
      <p:ext uri="{BB962C8B-B14F-4D97-AF65-F5344CB8AC3E}">
        <p14:creationId xmlns:p14="http://schemas.microsoft.com/office/powerpoint/2010/main" val="37459870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sv-SE" dirty="0"/>
              <a:t>Kod där du inte behöver bry dig om detaljer förrän du faktiskt bryr dig om detaljer.</a:t>
            </a:r>
            <a:br>
              <a:rPr lang="sv-SE" dirty="0"/>
            </a:br>
            <a:r>
              <a:rPr lang="sv-SE" dirty="0"/>
              <a:t>Fördelar: </a:t>
            </a:r>
            <a:br>
              <a:rPr lang="sv-SE" dirty="0"/>
            </a:br>
            <a:r>
              <a:rPr lang="sv-SE" dirty="0"/>
              <a:t>enkelt att förstå – slipper ett stort moln av detaljer</a:t>
            </a:r>
            <a:br>
              <a:rPr lang="sv-SE" dirty="0"/>
            </a:br>
            <a:r>
              <a:rPr lang="sv-SE" dirty="0"/>
              <a:t>svårare att blanda ihop äpplen och päron i samma </a:t>
            </a:r>
            <a:r>
              <a:rPr lang="sv-SE" dirty="0" err="1"/>
              <a:t>statement</a:t>
            </a:r>
            <a:br>
              <a:rPr lang="sv-SE"/>
            </a:br>
            <a:br>
              <a:rPr lang="sv-SE"/>
            </a:br>
            <a:endParaRPr lang="sv-SE" dirty="0"/>
          </a:p>
        </p:txBody>
      </p:sp>
      <p:sp>
        <p:nvSpPr>
          <p:cNvPr id="4" name="Platshållare för bildnummer 3"/>
          <p:cNvSpPr>
            <a:spLocks noGrp="1"/>
          </p:cNvSpPr>
          <p:nvPr>
            <p:ph type="sldNum" sz="quarter" idx="5"/>
          </p:nvPr>
        </p:nvSpPr>
        <p:spPr/>
        <p:txBody>
          <a:bodyPr/>
          <a:lstStyle/>
          <a:p>
            <a:pPr rtl="0"/>
            <a:fld id="{D5939589-3E79-4C82-AA4A-FE78234FAA59}" type="slidenum">
              <a:rPr lang="sv-SE" smtClean="0"/>
              <a:t>6</a:t>
            </a:fld>
            <a:endParaRPr lang="sv-SE"/>
          </a:p>
        </p:txBody>
      </p:sp>
    </p:spTree>
    <p:extLst>
      <p:ext uri="{BB962C8B-B14F-4D97-AF65-F5344CB8AC3E}">
        <p14:creationId xmlns:p14="http://schemas.microsoft.com/office/powerpoint/2010/main" val="8321950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sv-SE" dirty="0"/>
              <a:t>Regler är </a:t>
            </a:r>
            <a:r>
              <a:rPr lang="sv-SE" dirty="0" err="1"/>
              <a:t>guidelines</a:t>
            </a:r>
            <a:r>
              <a:rPr lang="sv-SE" dirty="0"/>
              <a:t> som hjälper dig att ta beslut</a:t>
            </a:r>
          </a:p>
          <a:p>
            <a:endParaRPr lang="sv-SE" dirty="0"/>
          </a:p>
        </p:txBody>
      </p:sp>
      <p:sp>
        <p:nvSpPr>
          <p:cNvPr id="4" name="Platshållare för bildnummer 3"/>
          <p:cNvSpPr>
            <a:spLocks noGrp="1"/>
          </p:cNvSpPr>
          <p:nvPr>
            <p:ph type="sldNum" sz="quarter" idx="5"/>
          </p:nvPr>
        </p:nvSpPr>
        <p:spPr/>
        <p:txBody>
          <a:bodyPr/>
          <a:lstStyle/>
          <a:p>
            <a:pPr rtl="0"/>
            <a:fld id="{D5939589-3E79-4C82-AA4A-FE78234FAA59}" type="slidenum">
              <a:rPr lang="sv-SE" smtClean="0"/>
              <a:t>7</a:t>
            </a:fld>
            <a:endParaRPr lang="sv-SE"/>
          </a:p>
        </p:txBody>
      </p:sp>
    </p:spTree>
    <p:extLst>
      <p:ext uri="{BB962C8B-B14F-4D97-AF65-F5344CB8AC3E}">
        <p14:creationId xmlns:p14="http://schemas.microsoft.com/office/powerpoint/2010/main" val="29970905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sv-SE" dirty="0"/>
              <a:t>Typiskt är detta snarare i nån controller nånstans</a:t>
            </a:r>
          </a:p>
        </p:txBody>
      </p:sp>
      <p:sp>
        <p:nvSpPr>
          <p:cNvPr id="4" name="Platshållare för bildnummer 3"/>
          <p:cNvSpPr>
            <a:spLocks noGrp="1"/>
          </p:cNvSpPr>
          <p:nvPr>
            <p:ph type="sldNum" sz="quarter" idx="5"/>
          </p:nvPr>
        </p:nvSpPr>
        <p:spPr/>
        <p:txBody>
          <a:bodyPr/>
          <a:lstStyle/>
          <a:p>
            <a:pPr rtl="0"/>
            <a:fld id="{D5939589-3E79-4C82-AA4A-FE78234FAA59}" type="slidenum">
              <a:rPr lang="sv-SE" noProof="0" smtClean="0"/>
              <a:t>8</a:t>
            </a:fld>
            <a:endParaRPr lang="sv-SE" noProof="0"/>
          </a:p>
        </p:txBody>
      </p:sp>
    </p:spTree>
    <p:extLst>
      <p:ext uri="{BB962C8B-B14F-4D97-AF65-F5344CB8AC3E}">
        <p14:creationId xmlns:p14="http://schemas.microsoft.com/office/powerpoint/2010/main" val="5798707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v-SE" dirty="0"/>
              <a:t>Jag brukar ju säga att även produktägaren ska kunna förstå på den här nivån</a:t>
            </a:r>
          </a:p>
        </p:txBody>
      </p:sp>
      <p:sp>
        <p:nvSpPr>
          <p:cNvPr id="4" name="Platshållare för bildnummer 3"/>
          <p:cNvSpPr>
            <a:spLocks noGrp="1"/>
          </p:cNvSpPr>
          <p:nvPr>
            <p:ph type="sldNum" sz="quarter" idx="5"/>
          </p:nvPr>
        </p:nvSpPr>
        <p:spPr/>
        <p:txBody>
          <a:bodyPr/>
          <a:lstStyle/>
          <a:p>
            <a:pPr rtl="0"/>
            <a:fld id="{D5939589-3E79-4C82-AA4A-FE78234FAA59}" type="slidenum">
              <a:rPr lang="sv-SE" noProof="0" smtClean="0"/>
              <a:t>9</a:t>
            </a:fld>
            <a:endParaRPr lang="sv-SE" noProof="0"/>
          </a:p>
        </p:txBody>
      </p:sp>
    </p:spTree>
    <p:extLst>
      <p:ext uri="{BB962C8B-B14F-4D97-AF65-F5344CB8AC3E}">
        <p14:creationId xmlns:p14="http://schemas.microsoft.com/office/powerpoint/2010/main" val="33942885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Rubrikbild">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sv-SE"/>
              <a:t>Klicka här för att ändra mall för rubrikformat</a:t>
            </a:r>
            <a:endParaRPr lang="en-US" dirty="0"/>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sv-SE"/>
              <a:t>Klicka här för att ändra mall för underrubrikformat</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12/15/2023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612325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abild med bild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a:t>Klicka här för att ändra mall för rubrikformat</a:t>
            </a:r>
            <a:endParaRPr lang="en-US" dirty="0"/>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sv-SE"/>
              <a:t>Klicka på ikonen för att lägga till en bild</a:t>
            </a:r>
            <a:endParaRPr lang="en-US" dirty="0"/>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sv-SE"/>
              <a:t>Klicka här för att ändra format på bakgrundstexten</a:t>
            </a:r>
          </a:p>
        </p:txBody>
      </p:sp>
      <p:sp>
        <p:nvSpPr>
          <p:cNvPr id="3" name="Date Placeholder 2"/>
          <p:cNvSpPr>
            <a:spLocks noGrp="1"/>
          </p:cNvSpPr>
          <p:nvPr>
            <p:ph type="dt" sz="half" idx="10"/>
          </p:nvPr>
        </p:nvSpPr>
        <p:spPr/>
        <p:txBody>
          <a:bodyPr/>
          <a:lstStyle/>
          <a:p>
            <a:pPr rtl="0"/>
            <a:r>
              <a:rPr lang="sv-SE" noProof="0"/>
              <a:t>20XX-09-03</a:t>
            </a:r>
          </a:p>
        </p:txBody>
      </p:sp>
      <p:sp>
        <p:nvSpPr>
          <p:cNvPr id="4" name="Footer Placeholder 3"/>
          <p:cNvSpPr>
            <a:spLocks noGrp="1"/>
          </p:cNvSpPr>
          <p:nvPr>
            <p:ph type="ftr" sz="quarter" idx="11"/>
          </p:nvPr>
        </p:nvSpPr>
        <p:spPr/>
        <p:txBody>
          <a:bodyPr/>
          <a:lstStyle/>
          <a:p>
            <a:pPr rtl="0"/>
            <a:r>
              <a:rPr lang="sv-SE" noProof="0"/>
              <a:t>Presentationens rubrik</a:t>
            </a:r>
          </a:p>
        </p:txBody>
      </p:sp>
      <p:sp>
        <p:nvSpPr>
          <p:cNvPr id="5" name="Slide Number Placeholder 4"/>
          <p:cNvSpPr>
            <a:spLocks noGrp="1"/>
          </p:cNvSpPr>
          <p:nvPr>
            <p:ph type="sldNum" sz="quarter" idx="12"/>
          </p:nvPr>
        </p:nvSpPr>
        <p:spPr/>
        <p:txBody>
          <a:bodyPr/>
          <a:lstStyle/>
          <a:p>
            <a:pPr rtl="0"/>
            <a:fld id="{D8DA9DAA-006C-4F4B-980E-E3DF019B24E2}" type="slidenum">
              <a:rPr lang="sv-SE" noProof="0" smtClean="0"/>
              <a:t>‹#›</a:t>
            </a:fld>
            <a:endParaRPr lang="sv-SE" noProof="0"/>
          </a:p>
        </p:txBody>
      </p:sp>
    </p:spTree>
    <p:extLst>
      <p:ext uri="{BB962C8B-B14F-4D97-AF65-F5344CB8AC3E}">
        <p14:creationId xmlns:p14="http://schemas.microsoft.com/office/powerpoint/2010/main" val="1094344691"/>
      </p:ext>
    </p:extLst>
  </p:cSld>
  <p:clrMapOvr>
    <a:masterClrMapping/>
  </p:clrMapOvr>
  <p:hf hdr="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el och bildtext">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sv-SE"/>
              <a:t>Klicka här för att ändra mall för rubrikformat</a:t>
            </a:r>
            <a:endParaRPr lang="en-US" dirty="0"/>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sv-SE"/>
              <a:t>Klicka här för att ändra format på bakgrundstexten</a:t>
            </a:r>
          </a:p>
        </p:txBody>
      </p:sp>
      <p:sp>
        <p:nvSpPr>
          <p:cNvPr id="4" name="Date Placeholder 3"/>
          <p:cNvSpPr>
            <a:spLocks noGrp="1"/>
          </p:cNvSpPr>
          <p:nvPr>
            <p:ph type="dt" sz="half" idx="10"/>
          </p:nvPr>
        </p:nvSpPr>
        <p:spPr/>
        <p:txBody>
          <a:bodyPr/>
          <a:lstStyle/>
          <a:p>
            <a:pPr rtl="0"/>
            <a:r>
              <a:rPr lang="sv-SE" noProof="0"/>
              <a:t>20XX-09-03</a:t>
            </a:r>
          </a:p>
        </p:txBody>
      </p:sp>
      <p:sp>
        <p:nvSpPr>
          <p:cNvPr id="5" name="Footer Placeholder 4"/>
          <p:cNvSpPr>
            <a:spLocks noGrp="1"/>
          </p:cNvSpPr>
          <p:nvPr>
            <p:ph type="ftr" sz="quarter" idx="11"/>
          </p:nvPr>
        </p:nvSpPr>
        <p:spPr/>
        <p:txBody>
          <a:bodyPr/>
          <a:lstStyle/>
          <a:p>
            <a:pPr rtl="0"/>
            <a:r>
              <a:rPr lang="sv-SE" noProof="0"/>
              <a:t>Presentationens rubrik</a:t>
            </a:r>
          </a:p>
        </p:txBody>
      </p:sp>
      <p:sp>
        <p:nvSpPr>
          <p:cNvPr id="6" name="Slide Number Placeholder 5"/>
          <p:cNvSpPr>
            <a:spLocks noGrp="1"/>
          </p:cNvSpPr>
          <p:nvPr>
            <p:ph type="sldNum" sz="quarter" idx="12"/>
          </p:nvPr>
        </p:nvSpPr>
        <p:spPr/>
        <p:txBody>
          <a:bodyPr/>
          <a:lstStyle/>
          <a:p>
            <a:pPr rtl="0"/>
            <a:fld id="{D8DA9DAA-006C-4F4B-980E-E3DF019B24E2}" type="slidenum">
              <a:rPr lang="sv-SE" noProof="0" smtClean="0"/>
              <a:t>‹#›</a:t>
            </a:fld>
            <a:endParaRPr lang="sv-SE" noProof="0"/>
          </a:p>
        </p:txBody>
      </p:sp>
    </p:spTree>
    <p:extLst>
      <p:ext uri="{BB962C8B-B14F-4D97-AF65-F5344CB8AC3E}">
        <p14:creationId xmlns:p14="http://schemas.microsoft.com/office/powerpoint/2010/main" val="430312743"/>
      </p:ext>
    </p:extLst>
  </p:cSld>
  <p:clrMapOvr>
    <a:masterClrMapping/>
  </p:clrMapOvr>
  <p:hf hdr="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t med beskrivning">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sv-SE"/>
              <a:t>Klicka här för att ändra mall för rubrikformat</a:t>
            </a:r>
            <a:endParaRPr lang="en-US" dirty="0"/>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sv-SE"/>
              <a:t>Klicka här för att ändra format på bakgrundstexten</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sv-SE"/>
              <a:t>Klicka här för att ändra format på bakgrundstexten</a:t>
            </a:r>
          </a:p>
        </p:txBody>
      </p:sp>
      <p:sp>
        <p:nvSpPr>
          <p:cNvPr id="4" name="Date Placeholder 3"/>
          <p:cNvSpPr>
            <a:spLocks noGrp="1"/>
          </p:cNvSpPr>
          <p:nvPr>
            <p:ph type="dt" sz="half" idx="10"/>
          </p:nvPr>
        </p:nvSpPr>
        <p:spPr/>
        <p:txBody>
          <a:bodyPr/>
          <a:lstStyle/>
          <a:p>
            <a:pPr rtl="0"/>
            <a:r>
              <a:rPr lang="sv-SE" noProof="0"/>
              <a:t>20XX-09-03</a:t>
            </a:r>
          </a:p>
        </p:txBody>
      </p:sp>
      <p:sp>
        <p:nvSpPr>
          <p:cNvPr id="5" name="Footer Placeholder 4"/>
          <p:cNvSpPr>
            <a:spLocks noGrp="1"/>
          </p:cNvSpPr>
          <p:nvPr>
            <p:ph type="ftr" sz="quarter" idx="11"/>
          </p:nvPr>
        </p:nvSpPr>
        <p:spPr/>
        <p:txBody>
          <a:bodyPr/>
          <a:lstStyle/>
          <a:p>
            <a:pPr rtl="0"/>
            <a:r>
              <a:rPr lang="sv-SE" noProof="0"/>
              <a:t>Presentationens rubrik</a:t>
            </a:r>
          </a:p>
        </p:txBody>
      </p:sp>
      <p:sp>
        <p:nvSpPr>
          <p:cNvPr id="6" name="Slide Number Placeholder 5"/>
          <p:cNvSpPr>
            <a:spLocks noGrp="1"/>
          </p:cNvSpPr>
          <p:nvPr>
            <p:ph type="sldNum" sz="quarter" idx="12"/>
          </p:nvPr>
        </p:nvSpPr>
        <p:spPr/>
        <p:txBody>
          <a:bodyPr/>
          <a:lstStyle/>
          <a:p>
            <a:pPr rtl="0"/>
            <a:fld id="{D8DA9DAA-006C-4F4B-980E-E3DF019B24E2}" type="slidenum">
              <a:rPr lang="sv-SE" noProof="0" smtClean="0"/>
              <a:t>‹#›</a:t>
            </a:fld>
            <a:endParaRPr lang="sv-SE" noProof="0"/>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1508163803"/>
      </p:ext>
    </p:extLst>
  </p:cSld>
  <p:clrMapOvr>
    <a:masterClrMapping/>
  </p:clrMapOvr>
  <p:hf hdr="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nkort">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sv-SE"/>
              <a:t>Klicka här för att ändra mall för rubrikformat</a:t>
            </a:r>
            <a:endParaRPr lang="en-US" dirty="0"/>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sv-SE"/>
              <a:t>Klicka här för att ändra format på bakgrundstexten</a:t>
            </a:r>
          </a:p>
        </p:txBody>
      </p:sp>
      <p:sp>
        <p:nvSpPr>
          <p:cNvPr id="4" name="Date Placeholder 3"/>
          <p:cNvSpPr>
            <a:spLocks noGrp="1"/>
          </p:cNvSpPr>
          <p:nvPr>
            <p:ph type="dt" sz="half" idx="10"/>
          </p:nvPr>
        </p:nvSpPr>
        <p:spPr/>
        <p:txBody>
          <a:bodyPr/>
          <a:lstStyle/>
          <a:p>
            <a:pPr rtl="0"/>
            <a:r>
              <a:rPr lang="sv-SE" noProof="0"/>
              <a:t>20XX-09-03</a:t>
            </a:r>
          </a:p>
        </p:txBody>
      </p:sp>
      <p:sp>
        <p:nvSpPr>
          <p:cNvPr id="5" name="Footer Placeholder 4"/>
          <p:cNvSpPr>
            <a:spLocks noGrp="1"/>
          </p:cNvSpPr>
          <p:nvPr>
            <p:ph type="ftr" sz="quarter" idx="11"/>
          </p:nvPr>
        </p:nvSpPr>
        <p:spPr/>
        <p:txBody>
          <a:bodyPr/>
          <a:lstStyle/>
          <a:p>
            <a:pPr rtl="0"/>
            <a:r>
              <a:rPr lang="sv-SE" noProof="0"/>
              <a:t>Presentationens rubrik</a:t>
            </a:r>
          </a:p>
        </p:txBody>
      </p:sp>
      <p:sp>
        <p:nvSpPr>
          <p:cNvPr id="6" name="Slide Number Placeholder 5"/>
          <p:cNvSpPr>
            <a:spLocks noGrp="1"/>
          </p:cNvSpPr>
          <p:nvPr>
            <p:ph type="sldNum" sz="quarter" idx="12"/>
          </p:nvPr>
        </p:nvSpPr>
        <p:spPr/>
        <p:txBody>
          <a:bodyPr/>
          <a:lstStyle/>
          <a:p>
            <a:pPr rtl="0"/>
            <a:fld id="{D8DA9DAA-006C-4F4B-980E-E3DF019B24E2}" type="slidenum">
              <a:rPr lang="sv-SE" noProof="0" smtClean="0"/>
              <a:t>‹#›</a:t>
            </a:fld>
            <a:endParaRPr lang="sv-SE" noProof="0"/>
          </a:p>
        </p:txBody>
      </p:sp>
    </p:spTree>
    <p:extLst>
      <p:ext uri="{BB962C8B-B14F-4D97-AF65-F5344CB8AC3E}">
        <p14:creationId xmlns:p14="http://schemas.microsoft.com/office/powerpoint/2010/main" val="340475432"/>
      </p:ext>
    </p:extLst>
  </p:cSld>
  <p:clrMapOvr>
    <a:masterClrMapping/>
  </p:clrMapOvr>
  <p:hf hdr="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Namnkort för citat">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sv-SE"/>
              <a:t>Klicka här för att ändra mall för rubrikformat</a:t>
            </a:r>
            <a:endParaRPr lang="en-US" dirty="0"/>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sv-SE"/>
              <a:t>Klicka här för att ändra format på bakgrundstexten</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sv-SE"/>
              <a:t>Klicka här för att ändra format på bakgrundstexten</a:t>
            </a:r>
          </a:p>
        </p:txBody>
      </p:sp>
      <p:sp>
        <p:nvSpPr>
          <p:cNvPr id="4" name="Date Placeholder 3"/>
          <p:cNvSpPr>
            <a:spLocks noGrp="1"/>
          </p:cNvSpPr>
          <p:nvPr>
            <p:ph type="dt" sz="half" idx="10"/>
          </p:nvPr>
        </p:nvSpPr>
        <p:spPr/>
        <p:txBody>
          <a:bodyPr/>
          <a:lstStyle/>
          <a:p>
            <a:pPr rtl="0"/>
            <a:r>
              <a:rPr lang="sv-SE" noProof="0"/>
              <a:t>20XX-09-03</a:t>
            </a:r>
          </a:p>
        </p:txBody>
      </p:sp>
      <p:sp>
        <p:nvSpPr>
          <p:cNvPr id="5" name="Footer Placeholder 4"/>
          <p:cNvSpPr>
            <a:spLocks noGrp="1"/>
          </p:cNvSpPr>
          <p:nvPr>
            <p:ph type="ftr" sz="quarter" idx="11"/>
          </p:nvPr>
        </p:nvSpPr>
        <p:spPr/>
        <p:txBody>
          <a:bodyPr/>
          <a:lstStyle/>
          <a:p>
            <a:pPr rtl="0"/>
            <a:r>
              <a:rPr lang="sv-SE" noProof="0"/>
              <a:t>Presentationens rubrik</a:t>
            </a:r>
          </a:p>
        </p:txBody>
      </p:sp>
      <p:sp>
        <p:nvSpPr>
          <p:cNvPr id="6" name="Slide Number Placeholder 5"/>
          <p:cNvSpPr>
            <a:spLocks noGrp="1"/>
          </p:cNvSpPr>
          <p:nvPr>
            <p:ph type="sldNum" sz="quarter" idx="12"/>
          </p:nvPr>
        </p:nvSpPr>
        <p:spPr/>
        <p:txBody>
          <a:bodyPr/>
          <a:lstStyle/>
          <a:p>
            <a:pPr rtl="0"/>
            <a:fld id="{D8DA9DAA-006C-4F4B-980E-E3DF019B24E2}" type="slidenum">
              <a:rPr lang="sv-SE" noProof="0" smtClean="0"/>
              <a:t>‹#›</a:t>
            </a:fld>
            <a:endParaRPr lang="sv-SE" noProof="0"/>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3946720078"/>
      </p:ext>
    </p:extLst>
  </p:cSld>
  <p:clrMapOvr>
    <a:masterClrMapping/>
  </p:clrMapOvr>
  <p:hf hdr="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ant eller falskt">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sv-SE"/>
              <a:t>Klicka här för att ändra mall för rubrikformat</a:t>
            </a:r>
            <a:endParaRPr lang="en-US" dirty="0"/>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sv-SE"/>
              <a:t>Klicka här för att ändra format på bakgrundstexten</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sv-SE"/>
              <a:t>Klicka här för att ändra format på bakgrundstexten</a:t>
            </a:r>
          </a:p>
        </p:txBody>
      </p:sp>
      <p:sp>
        <p:nvSpPr>
          <p:cNvPr id="4" name="Date Placeholder 3"/>
          <p:cNvSpPr>
            <a:spLocks noGrp="1"/>
          </p:cNvSpPr>
          <p:nvPr>
            <p:ph type="dt" sz="half" idx="10"/>
          </p:nvPr>
        </p:nvSpPr>
        <p:spPr/>
        <p:txBody>
          <a:bodyPr/>
          <a:lstStyle/>
          <a:p>
            <a:pPr rtl="0"/>
            <a:r>
              <a:rPr lang="sv-SE" noProof="0"/>
              <a:t>20XX-09-03</a:t>
            </a:r>
          </a:p>
        </p:txBody>
      </p:sp>
      <p:sp>
        <p:nvSpPr>
          <p:cNvPr id="5" name="Footer Placeholder 4"/>
          <p:cNvSpPr>
            <a:spLocks noGrp="1"/>
          </p:cNvSpPr>
          <p:nvPr>
            <p:ph type="ftr" sz="quarter" idx="11"/>
          </p:nvPr>
        </p:nvSpPr>
        <p:spPr/>
        <p:txBody>
          <a:bodyPr/>
          <a:lstStyle/>
          <a:p>
            <a:pPr rtl="0"/>
            <a:r>
              <a:rPr lang="sv-SE" noProof="0"/>
              <a:t>Presentationens rubrik</a:t>
            </a:r>
          </a:p>
        </p:txBody>
      </p:sp>
      <p:sp>
        <p:nvSpPr>
          <p:cNvPr id="6" name="Slide Number Placeholder 5"/>
          <p:cNvSpPr>
            <a:spLocks noGrp="1"/>
          </p:cNvSpPr>
          <p:nvPr>
            <p:ph type="sldNum" sz="quarter" idx="12"/>
          </p:nvPr>
        </p:nvSpPr>
        <p:spPr/>
        <p:txBody>
          <a:bodyPr/>
          <a:lstStyle/>
          <a:p>
            <a:pPr rtl="0"/>
            <a:fld id="{D8DA9DAA-006C-4F4B-980E-E3DF019B24E2}" type="slidenum">
              <a:rPr lang="sv-SE" noProof="0" smtClean="0"/>
              <a:t>‹#›</a:t>
            </a:fld>
            <a:endParaRPr lang="sv-SE" noProof="0"/>
          </a:p>
        </p:txBody>
      </p:sp>
    </p:spTree>
    <p:extLst>
      <p:ext uri="{BB962C8B-B14F-4D97-AF65-F5344CB8AC3E}">
        <p14:creationId xmlns:p14="http://schemas.microsoft.com/office/powerpoint/2010/main" val="1538402167"/>
      </p:ext>
    </p:extLst>
  </p:cSld>
  <p:clrMapOvr>
    <a:masterClrMapping/>
  </p:clrMapOvr>
  <p:hf hdr="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Rubrik och lodrä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sv-SE"/>
              <a:t>Klicka här för att ändra mall för rubrikformat</a:t>
            </a:r>
            <a:endParaRPr lang="en-US" dirty="0"/>
          </a:p>
        </p:txBody>
      </p:sp>
      <p:sp>
        <p:nvSpPr>
          <p:cNvPr id="3" name="Vertical Text Placeholder 2"/>
          <p:cNvSpPr>
            <a:spLocks noGrp="1"/>
          </p:cNvSpPr>
          <p:nvPr>
            <p:ph type="body" orient="vert" idx="1"/>
          </p:nvPr>
        </p:nvSpPr>
        <p:spPr/>
        <p:txBody>
          <a:bodyPr vert="eaVert" anchor="t"/>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endParaRPr lang="en-US" dirty="0"/>
          </a:p>
        </p:txBody>
      </p:sp>
      <p:sp>
        <p:nvSpPr>
          <p:cNvPr id="4" name="Date Placeholder 3"/>
          <p:cNvSpPr>
            <a:spLocks noGrp="1"/>
          </p:cNvSpPr>
          <p:nvPr>
            <p:ph type="dt" sz="half" idx="10"/>
          </p:nvPr>
        </p:nvSpPr>
        <p:spPr/>
        <p:txBody>
          <a:bodyPr/>
          <a:lstStyle/>
          <a:p>
            <a:pPr rtl="0"/>
            <a:r>
              <a:rPr lang="sv-SE" noProof="0"/>
              <a:t>20XX-09-03</a:t>
            </a:r>
          </a:p>
        </p:txBody>
      </p:sp>
      <p:sp>
        <p:nvSpPr>
          <p:cNvPr id="5" name="Footer Placeholder 4"/>
          <p:cNvSpPr>
            <a:spLocks noGrp="1"/>
          </p:cNvSpPr>
          <p:nvPr>
            <p:ph type="ftr" sz="quarter" idx="11"/>
          </p:nvPr>
        </p:nvSpPr>
        <p:spPr/>
        <p:txBody>
          <a:bodyPr/>
          <a:lstStyle/>
          <a:p>
            <a:pPr rtl="0"/>
            <a:r>
              <a:rPr lang="sv-SE" noProof="0"/>
              <a:t>Presentationens rubrik</a:t>
            </a:r>
          </a:p>
        </p:txBody>
      </p:sp>
      <p:sp>
        <p:nvSpPr>
          <p:cNvPr id="6" name="Slide Number Placeholder 5"/>
          <p:cNvSpPr>
            <a:spLocks noGrp="1"/>
          </p:cNvSpPr>
          <p:nvPr>
            <p:ph type="sldNum" sz="quarter" idx="12"/>
          </p:nvPr>
        </p:nvSpPr>
        <p:spPr/>
        <p:txBody>
          <a:bodyPr/>
          <a:lstStyle/>
          <a:p>
            <a:pPr rtl="0"/>
            <a:fld id="{D8DA9DAA-006C-4F4B-980E-E3DF019B24E2}" type="slidenum">
              <a:rPr lang="sv-SE" noProof="0" smtClean="0"/>
              <a:t>‹#›</a:t>
            </a:fld>
            <a:endParaRPr lang="sv-SE" noProof="0"/>
          </a:p>
        </p:txBody>
      </p:sp>
    </p:spTree>
    <p:extLst>
      <p:ext uri="{BB962C8B-B14F-4D97-AF65-F5344CB8AC3E}">
        <p14:creationId xmlns:p14="http://schemas.microsoft.com/office/powerpoint/2010/main" val="3304442284"/>
      </p:ext>
    </p:extLst>
  </p:cSld>
  <p:clrMapOvr>
    <a:masterClrMapping/>
  </p:clrMapOvr>
  <p:hf hdr="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Lodrät rubrik och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sv-SE"/>
              <a:t>Klicka här för att ändra mall för rubrikformat</a:t>
            </a:r>
            <a:endParaRPr lang="en-US" dirty="0"/>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endParaRPr lang="en-US" dirty="0"/>
          </a:p>
        </p:txBody>
      </p:sp>
      <p:sp>
        <p:nvSpPr>
          <p:cNvPr id="4" name="Date Placeholder 3"/>
          <p:cNvSpPr>
            <a:spLocks noGrp="1"/>
          </p:cNvSpPr>
          <p:nvPr>
            <p:ph type="dt" sz="half" idx="10"/>
          </p:nvPr>
        </p:nvSpPr>
        <p:spPr/>
        <p:txBody>
          <a:bodyPr/>
          <a:lstStyle/>
          <a:p>
            <a:pPr rtl="0"/>
            <a:r>
              <a:rPr lang="sv-SE" noProof="0"/>
              <a:t>20XX-09-03</a:t>
            </a:r>
          </a:p>
        </p:txBody>
      </p:sp>
      <p:sp>
        <p:nvSpPr>
          <p:cNvPr id="5" name="Footer Placeholder 4"/>
          <p:cNvSpPr>
            <a:spLocks noGrp="1"/>
          </p:cNvSpPr>
          <p:nvPr>
            <p:ph type="ftr" sz="quarter" idx="11"/>
          </p:nvPr>
        </p:nvSpPr>
        <p:spPr/>
        <p:txBody>
          <a:bodyPr/>
          <a:lstStyle/>
          <a:p>
            <a:pPr rtl="0"/>
            <a:r>
              <a:rPr lang="sv-SE" noProof="0"/>
              <a:t>Presentationens rubrik</a:t>
            </a:r>
          </a:p>
        </p:txBody>
      </p:sp>
      <p:sp>
        <p:nvSpPr>
          <p:cNvPr id="6" name="Slide Number Placeholder 5"/>
          <p:cNvSpPr>
            <a:spLocks noGrp="1"/>
          </p:cNvSpPr>
          <p:nvPr>
            <p:ph type="sldNum" sz="quarter" idx="12"/>
          </p:nvPr>
        </p:nvSpPr>
        <p:spPr/>
        <p:txBody>
          <a:bodyPr/>
          <a:lstStyle/>
          <a:p>
            <a:pPr rtl="0"/>
            <a:fld id="{D8DA9DAA-006C-4F4B-980E-E3DF019B24E2}" type="slidenum">
              <a:rPr lang="sv-SE" noProof="0" smtClean="0"/>
              <a:t>‹#›</a:t>
            </a:fld>
            <a:endParaRPr lang="sv-SE" noProof="0"/>
          </a:p>
        </p:txBody>
      </p:sp>
    </p:spTree>
    <p:extLst>
      <p:ext uri="{BB962C8B-B14F-4D97-AF65-F5344CB8AC3E}">
        <p14:creationId xmlns:p14="http://schemas.microsoft.com/office/powerpoint/2010/main" val="3931935423"/>
      </p:ext>
    </p:extLst>
  </p:cSld>
  <p:clrMapOvr>
    <a:masterClrMapping/>
  </p:clrMapOvr>
  <p:hf hdr="0"/>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_Rubrik och innehåll">
    <p:spTree>
      <p:nvGrpSpPr>
        <p:cNvPr id="1" name=""/>
        <p:cNvGrpSpPr/>
        <p:nvPr/>
      </p:nvGrpSpPr>
      <p:grpSpPr>
        <a:xfrm>
          <a:off x="0" y="0"/>
          <a:ext cx="0" cy="0"/>
          <a:chOff x="0" y="0"/>
          <a:chExt cx="0" cy="0"/>
        </a:xfrm>
      </p:grpSpPr>
      <p:sp>
        <p:nvSpPr>
          <p:cNvPr id="15" name="Platshållare för bild 14">
            <a:extLst>
              <a:ext uri="{FF2B5EF4-FFF2-40B4-BE49-F238E27FC236}">
                <a16:creationId xmlns:a16="http://schemas.microsoft.com/office/drawing/2014/main" id="{E62FC6D8-DD87-4B93-8491-43C84EE63FE2}"/>
              </a:ext>
            </a:extLst>
          </p:cNvPr>
          <p:cNvSpPr>
            <a:spLocks noGrp="1"/>
          </p:cNvSpPr>
          <p:nvPr>
            <p:ph type="pic" sz="quarter" idx="13"/>
          </p:nvPr>
        </p:nvSpPr>
        <p:spPr>
          <a:xfrm>
            <a:off x="7451965" y="1665520"/>
            <a:ext cx="4266960" cy="4266968"/>
          </a:xfrm>
          <a:custGeom>
            <a:avLst/>
            <a:gdLst>
              <a:gd name="connsiteX0" fmla="*/ 2133823 w 4266960"/>
              <a:gd name="connsiteY0" fmla="*/ 0 h 4266968"/>
              <a:gd name="connsiteX1" fmla="*/ 4256628 w 4266960"/>
              <a:gd name="connsiteY1" fmla="*/ 1915652 h 4266968"/>
              <a:gd name="connsiteX2" fmla="*/ 4266960 w 4266960"/>
              <a:gd name="connsiteY2" fmla="*/ 2120258 h 4266968"/>
              <a:gd name="connsiteX3" fmla="*/ 4266960 w 4266960"/>
              <a:gd name="connsiteY3" fmla="*/ 2147389 h 4266968"/>
              <a:gd name="connsiteX4" fmla="*/ 4256628 w 4266960"/>
              <a:gd name="connsiteY4" fmla="*/ 2351994 h 4266968"/>
              <a:gd name="connsiteX5" fmla="*/ 2351994 w 4266960"/>
              <a:gd name="connsiteY5" fmla="*/ 4256629 h 4266968"/>
              <a:gd name="connsiteX6" fmla="*/ 2147230 w 4266960"/>
              <a:gd name="connsiteY6" fmla="*/ 4266968 h 4266968"/>
              <a:gd name="connsiteX7" fmla="*/ 2120416 w 4266960"/>
              <a:gd name="connsiteY7" fmla="*/ 4266968 h 4266968"/>
              <a:gd name="connsiteX8" fmla="*/ 1915652 w 4266960"/>
              <a:gd name="connsiteY8" fmla="*/ 4256629 h 4266968"/>
              <a:gd name="connsiteX9" fmla="*/ 0 w 4266960"/>
              <a:gd name="connsiteY9" fmla="*/ 2133823 h 4266968"/>
              <a:gd name="connsiteX10" fmla="*/ 2133823 w 4266960"/>
              <a:gd name="connsiteY10" fmla="*/ 0 h 426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66960" h="4266968">
                <a:moveTo>
                  <a:pt x="2133823" y="0"/>
                </a:moveTo>
                <a:cubicBezTo>
                  <a:pt x="3238644" y="0"/>
                  <a:pt x="4147355" y="839660"/>
                  <a:pt x="4256628" y="1915652"/>
                </a:cubicBezTo>
                <a:lnTo>
                  <a:pt x="4266960" y="2120258"/>
                </a:lnTo>
                <a:lnTo>
                  <a:pt x="4266960" y="2147389"/>
                </a:lnTo>
                <a:lnTo>
                  <a:pt x="4256628" y="2351994"/>
                </a:lnTo>
                <a:cubicBezTo>
                  <a:pt x="4154640" y="3356254"/>
                  <a:pt x="3356253" y="4154640"/>
                  <a:pt x="2351994" y="4256629"/>
                </a:cubicBezTo>
                <a:lnTo>
                  <a:pt x="2147230" y="4266968"/>
                </a:lnTo>
                <a:lnTo>
                  <a:pt x="2120416" y="4266968"/>
                </a:lnTo>
                <a:lnTo>
                  <a:pt x="1915652" y="4256629"/>
                </a:lnTo>
                <a:cubicBezTo>
                  <a:pt x="839660" y="4147356"/>
                  <a:pt x="0" y="3238645"/>
                  <a:pt x="0" y="2133823"/>
                </a:cubicBezTo>
                <a:cubicBezTo>
                  <a:pt x="0" y="955346"/>
                  <a:pt x="955346" y="0"/>
                  <a:pt x="2133823" y="0"/>
                </a:cubicBezTo>
                <a:close/>
              </a:path>
            </a:pathLst>
          </a:custGeom>
        </p:spPr>
        <p:txBody>
          <a:bodyPr wrap="square" rtlCol="0" anchor="ctr">
            <a:noAutofit/>
          </a:bodyPr>
          <a:lstStyle>
            <a:lvl1pPr algn="ctr">
              <a:buNone/>
              <a:defRPr/>
            </a:lvl1pPr>
          </a:lstStyle>
          <a:p>
            <a:pPr rtl="0"/>
            <a:r>
              <a:rPr lang="sv-SE" noProof="0"/>
              <a:t>Klicka på ikonen för att lägga till en bild</a:t>
            </a:r>
          </a:p>
        </p:txBody>
      </p:sp>
      <p:sp>
        <p:nvSpPr>
          <p:cNvPr id="2" name="Rubrik 1">
            <a:extLst>
              <a:ext uri="{FF2B5EF4-FFF2-40B4-BE49-F238E27FC236}">
                <a16:creationId xmlns:a16="http://schemas.microsoft.com/office/drawing/2014/main" id="{9696CF8C-1EA0-4E47-AC60-CAC3B80A3C5D}"/>
              </a:ext>
            </a:extLst>
          </p:cNvPr>
          <p:cNvSpPr>
            <a:spLocks noGrp="1"/>
          </p:cNvSpPr>
          <p:nvPr>
            <p:ph type="title" hasCustomPrompt="1"/>
          </p:nvPr>
        </p:nvSpPr>
        <p:spPr>
          <a:xfrm>
            <a:off x="804672" y="1335024"/>
            <a:ext cx="6190488" cy="1179576"/>
          </a:xfrm>
        </p:spPr>
        <p:txBody>
          <a:bodyPr lIns="91440" tIns="45720" rIns="91440" bIns="45720" rtlCol="0" anchor="b"/>
          <a:lstStyle>
            <a:lvl1pPr>
              <a:defRPr sz="5400"/>
            </a:lvl1pPr>
          </a:lstStyle>
          <a:p>
            <a:pPr rtl="0"/>
            <a:r>
              <a:rPr lang="sv-SE" noProof="0"/>
              <a:t>Klicka här för att ändra format</a:t>
            </a:r>
          </a:p>
        </p:txBody>
      </p:sp>
      <p:sp>
        <p:nvSpPr>
          <p:cNvPr id="3" name="Platshållare för innehåll 2">
            <a:extLst>
              <a:ext uri="{FF2B5EF4-FFF2-40B4-BE49-F238E27FC236}">
                <a16:creationId xmlns:a16="http://schemas.microsoft.com/office/drawing/2014/main" id="{628CABF8-19D8-4F3C-994F-4D35EC7A2C3E}"/>
              </a:ext>
            </a:extLst>
          </p:cNvPr>
          <p:cNvSpPr>
            <a:spLocks noGrp="1"/>
          </p:cNvSpPr>
          <p:nvPr>
            <p:ph idx="1" hasCustomPrompt="1"/>
          </p:nvPr>
        </p:nvSpPr>
        <p:spPr>
          <a:xfrm>
            <a:off x="850392" y="2825496"/>
            <a:ext cx="6190488" cy="3346704"/>
          </a:xfrm>
        </p:spPr>
        <p:txBody>
          <a:bodyPr rtlCol="0"/>
          <a:lstStyle>
            <a:lvl1pPr marL="0" indent="0" rtl="0">
              <a:lnSpc>
                <a:spcPct val="110000"/>
              </a:lnSpc>
              <a:buNone/>
              <a:defRPr sz="2000"/>
            </a:lvl1pPr>
            <a:lvl2pPr marL="228600">
              <a:defRPr sz="1800"/>
            </a:lvl2pPr>
            <a:lvl3pPr marL="457200">
              <a:defRPr sz="1600"/>
            </a:lvl3pPr>
            <a:lvl4pPr marL="685800">
              <a:defRPr sz="1400"/>
            </a:lvl4pPr>
            <a:lvl5pPr>
              <a:defRPr sz="1400"/>
            </a:lvl5pPr>
          </a:lstStyle>
          <a:p>
            <a:pPr lvl="0" rtl="0"/>
            <a:r>
              <a:rPr lang="sv-SE" noProof="0" dirty="0"/>
              <a:t>Redigera format för bakgrundstext</a:t>
            </a:r>
          </a:p>
          <a:p>
            <a:pPr lvl="1" rtl="0"/>
            <a:r>
              <a:rPr lang="sv-SE" noProof="0" dirty="0"/>
              <a:t>Nivå två</a:t>
            </a:r>
          </a:p>
          <a:p>
            <a:pPr lvl="2" rtl="0"/>
            <a:r>
              <a:rPr lang="sv-SE" noProof="0" dirty="0"/>
              <a:t>Nivå tre</a:t>
            </a:r>
          </a:p>
          <a:p>
            <a:pPr lvl="3" rtl="0"/>
            <a:r>
              <a:rPr lang="sv-SE" noProof="0" dirty="0"/>
              <a:t>Nivå fyra</a:t>
            </a:r>
          </a:p>
        </p:txBody>
      </p:sp>
      <p:sp>
        <p:nvSpPr>
          <p:cNvPr id="4" name="Platshållare för datum 3">
            <a:extLst>
              <a:ext uri="{FF2B5EF4-FFF2-40B4-BE49-F238E27FC236}">
                <a16:creationId xmlns:a16="http://schemas.microsoft.com/office/drawing/2014/main" id="{D097BB2D-4E2C-4490-A2A3-4B68BCC5D2F9}"/>
              </a:ext>
            </a:extLst>
          </p:cNvPr>
          <p:cNvSpPr>
            <a:spLocks noGrp="1"/>
          </p:cNvSpPr>
          <p:nvPr>
            <p:ph type="dt" sz="half" idx="10"/>
          </p:nvPr>
        </p:nvSpPr>
        <p:spPr/>
        <p:txBody>
          <a:bodyPr rtlCol="0"/>
          <a:lstStyle>
            <a:lvl1pPr>
              <a:defRPr>
                <a:solidFill>
                  <a:schemeClr val="accent2"/>
                </a:solidFill>
              </a:defRPr>
            </a:lvl1pPr>
          </a:lstStyle>
          <a:p>
            <a:pPr rtl="0"/>
            <a:r>
              <a:rPr lang="sv-SE" noProof="0"/>
              <a:t>20XX-09-03</a:t>
            </a:r>
          </a:p>
        </p:txBody>
      </p:sp>
      <p:sp>
        <p:nvSpPr>
          <p:cNvPr id="5" name="Platshållare för sidfot 4">
            <a:extLst>
              <a:ext uri="{FF2B5EF4-FFF2-40B4-BE49-F238E27FC236}">
                <a16:creationId xmlns:a16="http://schemas.microsoft.com/office/drawing/2014/main" id="{6140F15D-DD72-46D5-BF0F-F5064710700E}"/>
              </a:ext>
            </a:extLst>
          </p:cNvPr>
          <p:cNvSpPr>
            <a:spLocks noGrp="1"/>
          </p:cNvSpPr>
          <p:nvPr>
            <p:ph type="ftr" sz="quarter" idx="11"/>
          </p:nvPr>
        </p:nvSpPr>
        <p:spPr>
          <a:xfrm>
            <a:off x="7964424" y="621792"/>
            <a:ext cx="4114800" cy="365125"/>
          </a:xfrm>
        </p:spPr>
        <p:txBody>
          <a:bodyPr rtlCol="0"/>
          <a:lstStyle>
            <a:lvl1pPr>
              <a:defRPr baseline="0">
                <a:solidFill>
                  <a:schemeClr val="accent2"/>
                </a:solidFill>
              </a:defRPr>
            </a:lvl1pPr>
          </a:lstStyle>
          <a:p>
            <a:pPr rtl="0"/>
            <a:r>
              <a:rPr lang="sv-SE" noProof="0"/>
              <a:t>Presentationens rubrik</a:t>
            </a:r>
          </a:p>
        </p:txBody>
      </p:sp>
      <p:sp>
        <p:nvSpPr>
          <p:cNvPr id="6" name="Platshållare för bildnumm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rtlCol="0"/>
          <a:lstStyle>
            <a:lvl1pPr>
              <a:defRPr>
                <a:solidFill>
                  <a:schemeClr val="accent2"/>
                </a:solidFill>
              </a:defRPr>
            </a:lvl1pPr>
          </a:lstStyle>
          <a:p>
            <a:pPr rtl="0"/>
            <a:fld id="{D8DA9DAA-006C-4F4B-980E-E3DF019B24E2}" type="slidenum">
              <a:rPr lang="sv-SE" noProof="0" smtClean="0"/>
              <a:pPr rtl="0"/>
              <a:t>‹#›</a:t>
            </a:fld>
            <a:endParaRPr lang="sv-SE" noProof="0"/>
          </a:p>
        </p:txBody>
      </p:sp>
      <p:cxnSp>
        <p:nvCxnSpPr>
          <p:cNvPr id="9" name="Rak 8">
            <a:extLst>
              <a:ext uri="{FF2B5EF4-FFF2-40B4-BE49-F238E27FC236}">
                <a16:creationId xmlns:a16="http://schemas.microsoft.com/office/drawing/2014/main" id="{FA8B3D0E-ED3F-46FA-AE79-5FEFDE9168E3}"/>
              </a:ext>
            </a:extLst>
          </p:cNvPr>
          <p:cNvCxnSpPr>
            <a:cxnSpLocks/>
          </p:cNvCxnSpPr>
          <p:nvPr userDrawn="1"/>
        </p:nvCxnSpPr>
        <p:spPr>
          <a:xfrm>
            <a:off x="0" y="806470"/>
            <a:ext cx="7903723" cy="0"/>
          </a:xfrm>
          <a:prstGeom prst="line">
            <a:avLst/>
          </a:prstGeom>
          <a:ln w="25400" cap="sq">
            <a:gradFill flip="none" rotWithShape="1">
              <a:gsLst>
                <a:gs pos="0">
                  <a:schemeClr val="accent2"/>
                </a:gs>
                <a:gs pos="100000">
                  <a:schemeClr val="accent4"/>
                </a:gs>
              </a:gsLst>
              <a:lin ang="10800000" scaled="1"/>
              <a:tileRect/>
            </a:gradFill>
            <a:bevel/>
          </a:ln>
        </p:spPr>
        <p:style>
          <a:lnRef idx="1">
            <a:schemeClr val="accent1"/>
          </a:lnRef>
          <a:fillRef idx="0">
            <a:schemeClr val="accent1"/>
          </a:fillRef>
          <a:effectRef idx="0">
            <a:schemeClr val="accent1"/>
          </a:effectRef>
          <a:fontRef idx="minor">
            <a:schemeClr val="tx1"/>
          </a:fontRef>
        </p:style>
      </p:cxnSp>
      <p:sp>
        <p:nvSpPr>
          <p:cNvPr id="17" name="Grafik 10">
            <a:extLst>
              <a:ext uri="{FF2B5EF4-FFF2-40B4-BE49-F238E27FC236}">
                <a16:creationId xmlns:a16="http://schemas.microsoft.com/office/drawing/2014/main" id="{AAD06B87-D9B2-4F94-B734-A8F039A2033F}"/>
              </a:ext>
            </a:extLst>
          </p:cNvPr>
          <p:cNvSpPr/>
          <p:nvPr userDrawn="1"/>
        </p:nvSpPr>
        <p:spPr>
          <a:xfrm>
            <a:off x="11281590" y="2070656"/>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pPr rtl="0"/>
            <a:endParaRPr lang="sv-SE" noProof="0"/>
          </a:p>
        </p:txBody>
      </p:sp>
      <p:sp>
        <p:nvSpPr>
          <p:cNvPr id="19" name="Grafik 11">
            <a:extLst>
              <a:ext uri="{FF2B5EF4-FFF2-40B4-BE49-F238E27FC236}">
                <a16:creationId xmlns:a16="http://schemas.microsoft.com/office/drawing/2014/main" id="{BB13A13C-36EA-4B13-9175-C5FE95B34D33}"/>
              </a:ext>
            </a:extLst>
          </p:cNvPr>
          <p:cNvSpPr/>
          <p:nvPr userDrawn="1"/>
        </p:nvSpPr>
        <p:spPr>
          <a:xfrm>
            <a:off x="10969280" y="178001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pPr rtl="0"/>
            <a:endParaRPr lang="sv-SE" noProof="0"/>
          </a:p>
        </p:txBody>
      </p:sp>
    </p:spTree>
    <p:extLst>
      <p:ext uri="{BB962C8B-B14F-4D97-AF65-F5344CB8AC3E}">
        <p14:creationId xmlns:p14="http://schemas.microsoft.com/office/powerpoint/2010/main" val="198473243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_Endast rubrik">
    <p:bg>
      <p:bgPr>
        <a:gradFill>
          <a:gsLst>
            <a:gs pos="100000">
              <a:schemeClr val="accent4"/>
            </a:gs>
            <a:gs pos="0">
              <a:schemeClr val="accent2"/>
            </a:gs>
          </a:gsLst>
          <a:lin ang="8100000" scaled="1"/>
        </a:gradFill>
        <a:effectLst/>
      </p:bgPr>
    </p:bg>
    <p:spTree>
      <p:nvGrpSpPr>
        <p:cNvPr id="1" name=""/>
        <p:cNvGrpSpPr/>
        <p:nvPr/>
      </p:nvGrpSpPr>
      <p:grpSpPr>
        <a:xfrm>
          <a:off x="0" y="0"/>
          <a:ext cx="0" cy="0"/>
          <a:chOff x="0" y="0"/>
          <a:chExt cx="0" cy="0"/>
        </a:xfrm>
      </p:grpSpPr>
      <p:sp>
        <p:nvSpPr>
          <p:cNvPr id="33" name="Platshållare för bild 32">
            <a:extLst>
              <a:ext uri="{FF2B5EF4-FFF2-40B4-BE49-F238E27FC236}">
                <a16:creationId xmlns:a16="http://schemas.microsoft.com/office/drawing/2014/main" id="{3186EA6A-5CD5-4DF7-9C8A-EDFAF28A80D9}"/>
              </a:ext>
            </a:extLst>
          </p:cNvPr>
          <p:cNvSpPr>
            <a:spLocks noGrp="1"/>
          </p:cNvSpPr>
          <p:nvPr>
            <p:ph type="pic" sz="quarter" idx="14"/>
          </p:nvPr>
        </p:nvSpPr>
        <p:spPr>
          <a:xfrm>
            <a:off x="1777111" y="407499"/>
            <a:ext cx="1952279" cy="1952279"/>
          </a:xfrm>
          <a:custGeom>
            <a:avLst/>
            <a:gdLst>
              <a:gd name="connsiteX0" fmla="*/ 976140 w 1952279"/>
              <a:gd name="connsiteY0" fmla="*/ 0 h 1952279"/>
              <a:gd name="connsiteX1" fmla="*/ 1952279 w 1952279"/>
              <a:gd name="connsiteY1" fmla="*/ 976140 h 1952279"/>
              <a:gd name="connsiteX2" fmla="*/ 976140 w 1952279"/>
              <a:gd name="connsiteY2" fmla="*/ 1952279 h 1952279"/>
              <a:gd name="connsiteX3" fmla="*/ 0 w 1952279"/>
              <a:gd name="connsiteY3" fmla="*/ 976140 h 1952279"/>
              <a:gd name="connsiteX4" fmla="*/ 976140 w 1952279"/>
              <a:gd name="connsiteY4" fmla="*/ 0 h 1952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2279" h="1952279">
                <a:moveTo>
                  <a:pt x="976140" y="0"/>
                </a:moveTo>
                <a:cubicBezTo>
                  <a:pt x="1515247" y="0"/>
                  <a:pt x="1952279" y="437033"/>
                  <a:pt x="1952279" y="976140"/>
                </a:cubicBezTo>
                <a:cubicBezTo>
                  <a:pt x="1952279" y="1515246"/>
                  <a:pt x="1515247" y="1952279"/>
                  <a:pt x="976140" y="1952279"/>
                </a:cubicBezTo>
                <a:cubicBezTo>
                  <a:pt x="437033" y="1952279"/>
                  <a:pt x="0" y="1515246"/>
                  <a:pt x="0" y="976140"/>
                </a:cubicBezTo>
                <a:cubicBezTo>
                  <a:pt x="0" y="437033"/>
                  <a:pt x="437033" y="0"/>
                  <a:pt x="976140" y="0"/>
                </a:cubicBezTo>
                <a:close/>
              </a:path>
            </a:pathLst>
          </a:custGeom>
        </p:spPr>
        <p:txBody>
          <a:bodyPr wrap="square" rtlCol="0" anchor="ctr">
            <a:noAutofit/>
          </a:bodyPr>
          <a:lstStyle>
            <a:lvl1pPr algn="ctr">
              <a:buNone/>
              <a:defRPr sz="1800">
                <a:solidFill>
                  <a:schemeClr val="bg1"/>
                </a:solidFill>
              </a:defRPr>
            </a:lvl1pPr>
          </a:lstStyle>
          <a:p>
            <a:pPr rtl="0"/>
            <a:r>
              <a:rPr lang="sv-SE" noProof="0"/>
              <a:t>Klicka på ikonen för att lägga till en bild</a:t>
            </a:r>
          </a:p>
        </p:txBody>
      </p:sp>
      <p:sp>
        <p:nvSpPr>
          <p:cNvPr id="32" name="Platshållare för bild 31">
            <a:extLst>
              <a:ext uri="{FF2B5EF4-FFF2-40B4-BE49-F238E27FC236}">
                <a16:creationId xmlns:a16="http://schemas.microsoft.com/office/drawing/2014/main" id="{83D5117F-F235-498D-99A5-9DE2D665576C}"/>
              </a:ext>
            </a:extLst>
          </p:cNvPr>
          <p:cNvSpPr>
            <a:spLocks noGrp="1"/>
          </p:cNvSpPr>
          <p:nvPr>
            <p:ph type="pic" sz="quarter" idx="15"/>
          </p:nvPr>
        </p:nvSpPr>
        <p:spPr>
          <a:xfrm>
            <a:off x="3528345" y="1972581"/>
            <a:ext cx="2290065" cy="2273502"/>
          </a:xfrm>
          <a:custGeom>
            <a:avLst/>
            <a:gdLst>
              <a:gd name="connsiteX0" fmla="*/ 1145032 w 2290065"/>
              <a:gd name="connsiteY0" fmla="*/ 0 h 2273502"/>
              <a:gd name="connsiteX1" fmla="*/ 2290065 w 2290065"/>
              <a:gd name="connsiteY1" fmla="*/ 1145033 h 2273502"/>
              <a:gd name="connsiteX2" fmla="*/ 1375797 w 2290065"/>
              <a:gd name="connsiteY2" fmla="*/ 2266803 h 2273502"/>
              <a:gd name="connsiteX3" fmla="*/ 1331903 w 2290065"/>
              <a:gd name="connsiteY3" fmla="*/ 2273502 h 2273502"/>
              <a:gd name="connsiteX4" fmla="*/ 958162 w 2290065"/>
              <a:gd name="connsiteY4" fmla="*/ 2273502 h 2273502"/>
              <a:gd name="connsiteX5" fmla="*/ 914268 w 2290065"/>
              <a:gd name="connsiteY5" fmla="*/ 2266803 h 2273502"/>
              <a:gd name="connsiteX6" fmla="*/ 5911 w 2290065"/>
              <a:gd name="connsiteY6" fmla="*/ 1262106 h 2273502"/>
              <a:gd name="connsiteX7" fmla="*/ 0 w 2290065"/>
              <a:gd name="connsiteY7" fmla="*/ 1145053 h 2273502"/>
              <a:gd name="connsiteX8" fmla="*/ 0 w 2290065"/>
              <a:gd name="connsiteY8" fmla="*/ 1145014 h 2273502"/>
              <a:gd name="connsiteX9" fmla="*/ 5911 w 2290065"/>
              <a:gd name="connsiteY9" fmla="*/ 1027960 h 2273502"/>
              <a:gd name="connsiteX10" fmla="*/ 1145032 w 2290065"/>
              <a:gd name="connsiteY10" fmla="*/ 0 h 2273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90065" h="2273502">
                <a:moveTo>
                  <a:pt x="1145032" y="0"/>
                </a:moveTo>
                <a:cubicBezTo>
                  <a:pt x="1777417" y="0"/>
                  <a:pt x="2290065" y="512649"/>
                  <a:pt x="2290065" y="1145033"/>
                </a:cubicBezTo>
                <a:cubicBezTo>
                  <a:pt x="2290065" y="1698370"/>
                  <a:pt x="1897569" y="2160033"/>
                  <a:pt x="1375797" y="2266803"/>
                </a:cubicBezTo>
                <a:lnTo>
                  <a:pt x="1331903" y="2273502"/>
                </a:lnTo>
                <a:lnTo>
                  <a:pt x="958162" y="2273502"/>
                </a:lnTo>
                <a:lnTo>
                  <a:pt x="914268" y="2266803"/>
                </a:lnTo>
                <a:cubicBezTo>
                  <a:pt x="429765" y="2167660"/>
                  <a:pt x="56730" y="1762511"/>
                  <a:pt x="5911" y="1262106"/>
                </a:cubicBezTo>
                <a:lnTo>
                  <a:pt x="0" y="1145053"/>
                </a:lnTo>
                <a:lnTo>
                  <a:pt x="0" y="1145014"/>
                </a:lnTo>
                <a:lnTo>
                  <a:pt x="5911" y="1027960"/>
                </a:lnTo>
                <a:cubicBezTo>
                  <a:pt x="64548" y="450571"/>
                  <a:pt x="552172" y="0"/>
                  <a:pt x="1145032" y="0"/>
                </a:cubicBezTo>
                <a:close/>
              </a:path>
            </a:pathLst>
          </a:custGeom>
        </p:spPr>
        <p:txBody>
          <a:bodyPr wrap="square" rtlCol="0" anchor="ctr">
            <a:noAutofit/>
          </a:bodyPr>
          <a:lstStyle>
            <a:lvl1pPr algn="ctr">
              <a:buNone/>
              <a:defRPr sz="1800">
                <a:solidFill>
                  <a:schemeClr val="bg1"/>
                </a:solidFill>
              </a:defRPr>
            </a:lvl1pPr>
          </a:lstStyle>
          <a:p>
            <a:pPr rtl="0"/>
            <a:r>
              <a:rPr lang="sv-SE" noProof="0"/>
              <a:t>Klicka på ikonen för att lägga till en bild</a:t>
            </a:r>
          </a:p>
        </p:txBody>
      </p:sp>
      <p:sp>
        <p:nvSpPr>
          <p:cNvPr id="31" name="Platshållare för bild 30">
            <a:extLst>
              <a:ext uri="{FF2B5EF4-FFF2-40B4-BE49-F238E27FC236}">
                <a16:creationId xmlns:a16="http://schemas.microsoft.com/office/drawing/2014/main" id="{E1E0A794-F1D3-4628-B5B1-9D48AB34C3D4}"/>
              </a:ext>
            </a:extLst>
          </p:cNvPr>
          <p:cNvSpPr>
            <a:spLocks noGrp="1"/>
          </p:cNvSpPr>
          <p:nvPr>
            <p:ph type="pic" sz="quarter" idx="16"/>
          </p:nvPr>
        </p:nvSpPr>
        <p:spPr>
          <a:xfrm>
            <a:off x="5579539" y="4386312"/>
            <a:ext cx="3119293" cy="2462810"/>
          </a:xfrm>
          <a:custGeom>
            <a:avLst/>
            <a:gdLst>
              <a:gd name="connsiteX0" fmla="*/ 1559647 w 3119293"/>
              <a:gd name="connsiteY0" fmla="*/ 0 h 2462810"/>
              <a:gd name="connsiteX1" fmla="*/ 3119293 w 3119293"/>
              <a:gd name="connsiteY1" fmla="*/ 1559647 h 2462810"/>
              <a:gd name="connsiteX2" fmla="*/ 2852930 w 3119293"/>
              <a:gd name="connsiteY2" fmla="*/ 2431660 h 2462810"/>
              <a:gd name="connsiteX3" fmla="*/ 2829636 w 3119293"/>
              <a:gd name="connsiteY3" fmla="*/ 2462810 h 2462810"/>
              <a:gd name="connsiteX4" fmla="*/ 289658 w 3119293"/>
              <a:gd name="connsiteY4" fmla="*/ 2462810 h 2462810"/>
              <a:gd name="connsiteX5" fmla="*/ 266363 w 3119293"/>
              <a:gd name="connsiteY5" fmla="*/ 2431660 h 2462810"/>
              <a:gd name="connsiteX6" fmla="*/ 0 w 3119293"/>
              <a:gd name="connsiteY6" fmla="*/ 1559647 h 2462810"/>
              <a:gd name="connsiteX7" fmla="*/ 1559647 w 3119293"/>
              <a:gd name="connsiteY7" fmla="*/ 0 h 2462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19293" h="2462810">
                <a:moveTo>
                  <a:pt x="1559647" y="0"/>
                </a:moveTo>
                <a:cubicBezTo>
                  <a:pt x="2421016" y="0"/>
                  <a:pt x="3119293" y="698278"/>
                  <a:pt x="3119293" y="1559647"/>
                </a:cubicBezTo>
                <a:cubicBezTo>
                  <a:pt x="3119293" y="1882660"/>
                  <a:pt x="3021098" y="2182739"/>
                  <a:pt x="2852930" y="2431660"/>
                </a:cubicBezTo>
                <a:lnTo>
                  <a:pt x="2829636" y="2462810"/>
                </a:lnTo>
                <a:lnTo>
                  <a:pt x="289658" y="2462810"/>
                </a:lnTo>
                <a:lnTo>
                  <a:pt x="266363" y="2431660"/>
                </a:lnTo>
                <a:cubicBezTo>
                  <a:pt x="98195" y="2182739"/>
                  <a:pt x="0" y="1882660"/>
                  <a:pt x="0" y="1559647"/>
                </a:cubicBezTo>
                <a:cubicBezTo>
                  <a:pt x="0" y="698278"/>
                  <a:pt x="698278" y="0"/>
                  <a:pt x="1559647" y="0"/>
                </a:cubicBezTo>
                <a:close/>
              </a:path>
            </a:pathLst>
          </a:custGeom>
        </p:spPr>
        <p:txBody>
          <a:bodyPr wrap="square" rtlCol="0" anchor="ctr">
            <a:noAutofit/>
          </a:bodyPr>
          <a:lstStyle>
            <a:lvl1pPr algn="ctr">
              <a:buNone/>
              <a:defRPr sz="1800">
                <a:solidFill>
                  <a:schemeClr val="bg1"/>
                </a:solidFill>
              </a:defRPr>
            </a:lvl1pPr>
          </a:lstStyle>
          <a:p>
            <a:pPr rtl="0"/>
            <a:r>
              <a:rPr lang="sv-SE" noProof="0"/>
              <a:t>Klicka på ikonen för att lägga till en bild</a:t>
            </a:r>
          </a:p>
        </p:txBody>
      </p:sp>
      <p:sp>
        <p:nvSpPr>
          <p:cNvPr id="30" name="Platshållare för bild 29">
            <a:extLst>
              <a:ext uri="{FF2B5EF4-FFF2-40B4-BE49-F238E27FC236}">
                <a16:creationId xmlns:a16="http://schemas.microsoft.com/office/drawing/2014/main" id="{B8D3F45B-B631-47D3-A33C-71CEC2B3602C}"/>
              </a:ext>
            </a:extLst>
          </p:cNvPr>
          <p:cNvSpPr>
            <a:spLocks noGrp="1"/>
          </p:cNvSpPr>
          <p:nvPr>
            <p:ph type="pic" sz="quarter" idx="17"/>
          </p:nvPr>
        </p:nvSpPr>
        <p:spPr>
          <a:xfrm>
            <a:off x="1092905" y="4018982"/>
            <a:ext cx="3854161" cy="2839018"/>
          </a:xfrm>
          <a:custGeom>
            <a:avLst/>
            <a:gdLst>
              <a:gd name="connsiteX0" fmla="*/ 1927061 w 3854161"/>
              <a:gd name="connsiteY0" fmla="*/ 0 h 2839018"/>
              <a:gd name="connsiteX1" fmla="*/ 1927101 w 3854161"/>
              <a:gd name="connsiteY1" fmla="*/ 0 h 2839018"/>
              <a:gd name="connsiteX2" fmla="*/ 2124114 w 3854161"/>
              <a:gd name="connsiteY2" fmla="*/ 9948 h 2839018"/>
              <a:gd name="connsiteX3" fmla="*/ 3854161 w 3854161"/>
              <a:gd name="connsiteY3" fmla="*/ 1927080 h 2839018"/>
              <a:gd name="connsiteX4" fmla="*/ 3702722 w 3854161"/>
              <a:gd name="connsiteY4" fmla="*/ 2677187 h 2839018"/>
              <a:gd name="connsiteX5" fmla="*/ 3624763 w 3854161"/>
              <a:gd name="connsiteY5" fmla="*/ 2839018 h 2839018"/>
              <a:gd name="connsiteX6" fmla="*/ 229398 w 3854161"/>
              <a:gd name="connsiteY6" fmla="*/ 2839018 h 2839018"/>
              <a:gd name="connsiteX7" fmla="*/ 151440 w 3854161"/>
              <a:gd name="connsiteY7" fmla="*/ 2677187 h 2839018"/>
              <a:gd name="connsiteX8" fmla="*/ 0 w 3854161"/>
              <a:gd name="connsiteY8" fmla="*/ 1927080 h 2839018"/>
              <a:gd name="connsiteX9" fmla="*/ 1730048 w 3854161"/>
              <a:gd name="connsiteY9" fmla="*/ 9948 h 2839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54161" h="2839018">
                <a:moveTo>
                  <a:pt x="1927061" y="0"/>
                </a:moveTo>
                <a:lnTo>
                  <a:pt x="1927101" y="0"/>
                </a:lnTo>
                <a:lnTo>
                  <a:pt x="2124114" y="9948"/>
                </a:lnTo>
                <a:cubicBezTo>
                  <a:pt x="3095856" y="108634"/>
                  <a:pt x="3854161" y="929301"/>
                  <a:pt x="3854161" y="1927080"/>
                </a:cubicBezTo>
                <a:cubicBezTo>
                  <a:pt x="3854161" y="2193154"/>
                  <a:pt x="3800237" y="2446634"/>
                  <a:pt x="3702722" y="2677187"/>
                </a:cubicBezTo>
                <a:lnTo>
                  <a:pt x="3624763" y="2839018"/>
                </a:lnTo>
                <a:lnTo>
                  <a:pt x="229398" y="2839018"/>
                </a:lnTo>
                <a:lnTo>
                  <a:pt x="151440" y="2677187"/>
                </a:lnTo>
                <a:cubicBezTo>
                  <a:pt x="53924" y="2446634"/>
                  <a:pt x="0" y="2193154"/>
                  <a:pt x="0" y="1927080"/>
                </a:cubicBezTo>
                <a:cubicBezTo>
                  <a:pt x="0" y="929301"/>
                  <a:pt x="758305" y="108634"/>
                  <a:pt x="1730048" y="9948"/>
                </a:cubicBezTo>
                <a:close/>
              </a:path>
            </a:pathLst>
          </a:custGeom>
        </p:spPr>
        <p:txBody>
          <a:bodyPr wrap="square" rtlCol="0" anchor="ctr">
            <a:noAutofit/>
          </a:bodyPr>
          <a:lstStyle>
            <a:lvl1pPr algn="ctr">
              <a:buNone/>
              <a:defRPr sz="1800">
                <a:solidFill>
                  <a:schemeClr val="bg1"/>
                </a:solidFill>
              </a:defRPr>
            </a:lvl1pPr>
          </a:lstStyle>
          <a:p>
            <a:pPr rtl="0"/>
            <a:r>
              <a:rPr lang="sv-SE" noProof="0"/>
              <a:t>Klicka på ikonen för att lägga till en bild</a:t>
            </a:r>
          </a:p>
        </p:txBody>
      </p:sp>
      <p:sp>
        <p:nvSpPr>
          <p:cNvPr id="2" name="Rubrik 1">
            <a:extLst>
              <a:ext uri="{FF2B5EF4-FFF2-40B4-BE49-F238E27FC236}">
                <a16:creationId xmlns:a16="http://schemas.microsoft.com/office/drawing/2014/main" id="{E969F227-D21C-48B3-828A-6BFA9585E82F}"/>
              </a:ext>
            </a:extLst>
          </p:cNvPr>
          <p:cNvSpPr>
            <a:spLocks noGrp="1"/>
          </p:cNvSpPr>
          <p:nvPr>
            <p:ph type="title" hasCustomPrompt="1"/>
          </p:nvPr>
        </p:nvSpPr>
        <p:spPr>
          <a:xfrm>
            <a:off x="5760720" y="585216"/>
            <a:ext cx="5276088" cy="2276856"/>
          </a:xfrm>
        </p:spPr>
        <p:txBody>
          <a:bodyPr rtlCol="0" anchor="b"/>
          <a:lstStyle>
            <a:lvl1pPr algn="r">
              <a:defRPr sz="4800" b="1" cap="all" spc="400" baseline="0">
                <a:solidFill>
                  <a:schemeClr val="bg1"/>
                </a:solidFill>
              </a:defRPr>
            </a:lvl1pPr>
          </a:lstStyle>
          <a:p>
            <a:pPr rtl="0"/>
            <a:r>
              <a:rPr lang="sv-SE" noProof="0"/>
              <a:t>Klicka här för att ändra format</a:t>
            </a:r>
          </a:p>
        </p:txBody>
      </p:sp>
      <p:sp>
        <p:nvSpPr>
          <p:cNvPr id="3" name="Platshållare för datum 2">
            <a:extLst>
              <a:ext uri="{FF2B5EF4-FFF2-40B4-BE49-F238E27FC236}">
                <a16:creationId xmlns:a16="http://schemas.microsoft.com/office/drawing/2014/main" id="{8DF1DFFF-E5C5-43DF-B71C-7270DB97372C}"/>
              </a:ext>
            </a:extLst>
          </p:cNvPr>
          <p:cNvSpPr>
            <a:spLocks noGrp="1"/>
          </p:cNvSpPr>
          <p:nvPr>
            <p:ph type="dt" sz="half" idx="10"/>
          </p:nvPr>
        </p:nvSpPr>
        <p:spPr>
          <a:xfrm>
            <a:off x="658368" y="201168"/>
            <a:ext cx="2743200" cy="365125"/>
          </a:xfrm>
        </p:spPr>
        <p:txBody>
          <a:bodyPr rtlCol="0"/>
          <a:lstStyle>
            <a:lvl1pPr>
              <a:defRPr>
                <a:solidFill>
                  <a:schemeClr val="bg1"/>
                </a:solidFill>
              </a:defRPr>
            </a:lvl1pPr>
          </a:lstStyle>
          <a:p>
            <a:pPr rtl="0"/>
            <a:r>
              <a:rPr lang="sv-SE" noProof="0"/>
              <a:t>20XX-09-03</a:t>
            </a:r>
          </a:p>
        </p:txBody>
      </p:sp>
      <p:sp>
        <p:nvSpPr>
          <p:cNvPr id="4" name="Platshållare för sidfot 3">
            <a:extLst>
              <a:ext uri="{FF2B5EF4-FFF2-40B4-BE49-F238E27FC236}">
                <a16:creationId xmlns:a16="http://schemas.microsoft.com/office/drawing/2014/main" id="{7EBC03C0-6EB7-4633-967C-12C35768BB58}"/>
              </a:ext>
            </a:extLst>
          </p:cNvPr>
          <p:cNvSpPr>
            <a:spLocks noGrp="1"/>
          </p:cNvSpPr>
          <p:nvPr>
            <p:ph type="ftr" sz="quarter" idx="11"/>
          </p:nvPr>
        </p:nvSpPr>
        <p:spPr>
          <a:xfrm rot="16200000">
            <a:off x="-548640" y="1938528"/>
            <a:ext cx="2788920" cy="365125"/>
          </a:xfrm>
        </p:spPr>
        <p:txBody>
          <a:bodyPr rtlCol="0"/>
          <a:lstStyle>
            <a:lvl1pPr>
              <a:defRPr>
                <a:solidFill>
                  <a:schemeClr val="bg1"/>
                </a:solidFill>
              </a:defRPr>
            </a:lvl1pPr>
          </a:lstStyle>
          <a:p>
            <a:pPr rtl="0"/>
            <a:r>
              <a:rPr lang="sv-SE" noProof="0"/>
              <a:t>Presentationens rubrik</a:t>
            </a:r>
          </a:p>
        </p:txBody>
      </p:sp>
      <p:sp>
        <p:nvSpPr>
          <p:cNvPr id="5" name="Platshållare för bildnummer 4">
            <a:extLst>
              <a:ext uri="{FF2B5EF4-FFF2-40B4-BE49-F238E27FC236}">
                <a16:creationId xmlns:a16="http://schemas.microsoft.com/office/drawing/2014/main" id="{30FF4306-91CD-4B7B-8A53-34BE8F997581}"/>
              </a:ext>
            </a:extLst>
          </p:cNvPr>
          <p:cNvSpPr>
            <a:spLocks noGrp="1"/>
          </p:cNvSpPr>
          <p:nvPr>
            <p:ph type="sldNum" sz="quarter" idx="12"/>
          </p:nvPr>
        </p:nvSpPr>
        <p:spPr>
          <a:xfrm>
            <a:off x="8610600" y="201168"/>
            <a:ext cx="2743200" cy="365125"/>
          </a:xfrm>
        </p:spPr>
        <p:txBody>
          <a:bodyPr rtlCol="0"/>
          <a:lstStyle>
            <a:lvl1pPr>
              <a:defRPr>
                <a:solidFill>
                  <a:schemeClr val="bg1"/>
                </a:solidFill>
              </a:defRPr>
            </a:lvl1pPr>
          </a:lstStyle>
          <a:p>
            <a:pPr rtl="0"/>
            <a:fld id="{D8DA9DAA-006C-4F4B-980E-E3DF019B24E2}" type="slidenum">
              <a:rPr lang="sv-SE" noProof="0" smtClean="0"/>
              <a:pPr rtl="0"/>
              <a:t>‹#›</a:t>
            </a:fld>
            <a:endParaRPr lang="sv-SE" noProof="0"/>
          </a:p>
        </p:txBody>
      </p:sp>
      <p:sp>
        <p:nvSpPr>
          <p:cNvPr id="8" name="Grafik 32">
            <a:extLst>
              <a:ext uri="{FF2B5EF4-FFF2-40B4-BE49-F238E27FC236}">
                <a16:creationId xmlns:a16="http://schemas.microsoft.com/office/drawing/2014/main" id="{846CD0EA-B0AA-4845-81A5-4ADD7C58B12F}"/>
              </a:ext>
            </a:extLst>
          </p:cNvPr>
          <p:cNvSpPr/>
          <p:nvPr userDrawn="1"/>
        </p:nvSpPr>
        <p:spPr>
          <a:xfrm>
            <a:off x="1472366" y="1859534"/>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pPr rtl="0"/>
            <a:endParaRPr lang="sv-SE" noProof="0"/>
          </a:p>
        </p:txBody>
      </p:sp>
      <p:sp>
        <p:nvSpPr>
          <p:cNvPr id="10" name="Grafik 33">
            <a:extLst>
              <a:ext uri="{FF2B5EF4-FFF2-40B4-BE49-F238E27FC236}">
                <a16:creationId xmlns:a16="http://schemas.microsoft.com/office/drawing/2014/main" id="{0E97A0CB-7CB1-47F0-BD48-EEECBAC39CD2}"/>
              </a:ext>
            </a:extLst>
          </p:cNvPr>
          <p:cNvSpPr/>
          <p:nvPr userDrawn="1"/>
        </p:nvSpPr>
        <p:spPr>
          <a:xfrm>
            <a:off x="2014523" y="3146867"/>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pPr rtl="0"/>
            <a:endParaRPr lang="sv-SE" noProof="0"/>
          </a:p>
        </p:txBody>
      </p:sp>
      <p:sp>
        <p:nvSpPr>
          <p:cNvPr id="12" name="Grafik 31">
            <a:extLst>
              <a:ext uri="{FF2B5EF4-FFF2-40B4-BE49-F238E27FC236}">
                <a16:creationId xmlns:a16="http://schemas.microsoft.com/office/drawing/2014/main" id="{477816C9-06CB-4BC5-B26B-6A2877BD941A}"/>
              </a:ext>
            </a:extLst>
          </p:cNvPr>
          <p:cNvSpPr/>
          <p:nvPr userDrawn="1"/>
        </p:nvSpPr>
        <p:spPr>
          <a:xfrm>
            <a:off x="5404920" y="4508295"/>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pPr rtl="0"/>
            <a:endParaRPr lang="sv-SE" noProof="0"/>
          </a:p>
        </p:txBody>
      </p:sp>
      <p:cxnSp>
        <p:nvCxnSpPr>
          <p:cNvPr id="14" name="Rak 13">
            <a:extLst>
              <a:ext uri="{FF2B5EF4-FFF2-40B4-BE49-F238E27FC236}">
                <a16:creationId xmlns:a16="http://schemas.microsoft.com/office/drawing/2014/main" id="{13AE7F8D-AE68-4A83-BAB5-3A97D473CE3C}"/>
              </a:ext>
            </a:extLst>
          </p:cNvPr>
          <p:cNvCxnSpPr>
            <a:cxnSpLocks/>
          </p:cNvCxnSpPr>
          <p:nvPr userDrawn="1"/>
        </p:nvCxnSpPr>
        <p:spPr>
          <a:xfrm>
            <a:off x="856114" y="3503032"/>
            <a:ext cx="0" cy="334609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6" name="Platshållare för text 15">
            <a:extLst>
              <a:ext uri="{FF2B5EF4-FFF2-40B4-BE49-F238E27FC236}">
                <a16:creationId xmlns:a16="http://schemas.microsoft.com/office/drawing/2014/main" id="{A928810C-E773-43AE-A2A1-4073955CC8DA}"/>
              </a:ext>
            </a:extLst>
          </p:cNvPr>
          <p:cNvSpPr>
            <a:spLocks noGrp="1"/>
          </p:cNvSpPr>
          <p:nvPr>
            <p:ph type="body" sz="quarter" idx="13" hasCustomPrompt="1"/>
          </p:nvPr>
        </p:nvSpPr>
        <p:spPr>
          <a:xfrm>
            <a:off x="5760720" y="3127248"/>
            <a:ext cx="5276088" cy="1124712"/>
          </a:xfrm>
        </p:spPr>
        <p:txBody>
          <a:bodyPr rtlCol="0"/>
          <a:lstStyle>
            <a:lvl1pPr marL="0" indent="0" algn="r">
              <a:buNone/>
              <a:defRPr sz="1800">
                <a:solidFill>
                  <a:schemeClr val="bg1"/>
                </a:solidFill>
              </a:defRPr>
            </a:lvl1pPr>
          </a:lstStyle>
          <a:p>
            <a:pPr lvl="0" rtl="0"/>
            <a:r>
              <a:rPr lang="sv-SE" noProof="0"/>
              <a:t>Redigera format för bakgrundstext</a:t>
            </a:r>
          </a:p>
        </p:txBody>
      </p:sp>
    </p:spTree>
    <p:extLst>
      <p:ext uri="{BB962C8B-B14F-4D97-AF65-F5344CB8AC3E}">
        <p14:creationId xmlns:p14="http://schemas.microsoft.com/office/powerpoint/2010/main" val="19516645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Rubrik och innehål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a:t>Klicka här för att ändra mall för rubrikformat</a:t>
            </a:r>
            <a:endParaRPr lang="en-US" dirty="0"/>
          </a:p>
        </p:txBody>
      </p:sp>
      <p:sp>
        <p:nvSpPr>
          <p:cNvPr id="3" name="Content Placeholder 2"/>
          <p:cNvSpPr>
            <a:spLocks noGrp="1"/>
          </p:cNvSpPr>
          <p:nvPr>
            <p:ph idx="1"/>
          </p:nvPr>
        </p:nvSpPr>
        <p:spPr/>
        <p:txBody>
          <a:bodyPr anchor="ct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12/15/2023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rtl="0"/>
            <a:fld id="{D8DA9DAA-006C-4F4B-980E-E3DF019B24E2}" type="slidenum">
              <a:rPr lang="sv-SE" noProof="0" smtClean="0"/>
              <a:t>‹#›</a:t>
            </a:fld>
            <a:endParaRPr lang="sv-SE" noProof="0"/>
          </a:p>
        </p:txBody>
      </p:sp>
    </p:spTree>
    <p:extLst>
      <p:ext uri="{BB962C8B-B14F-4D97-AF65-F5344CB8AC3E}">
        <p14:creationId xmlns:p14="http://schemas.microsoft.com/office/powerpoint/2010/main" val="123108940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Endast rubrik">
    <p:bg>
      <p:bgPr>
        <a:gradFill>
          <a:gsLst>
            <a:gs pos="100000">
              <a:schemeClr val="accent4"/>
            </a:gs>
            <a:gs pos="0">
              <a:schemeClr val="accent2"/>
            </a:gs>
          </a:gsLst>
          <a:lin ang="8100000" scaled="1"/>
        </a:gradFill>
        <a:effectLst/>
      </p:bgPr>
    </p:bg>
    <p:spTree>
      <p:nvGrpSpPr>
        <p:cNvPr id="1" name=""/>
        <p:cNvGrpSpPr/>
        <p:nvPr/>
      </p:nvGrpSpPr>
      <p:grpSpPr>
        <a:xfrm>
          <a:off x="0" y="0"/>
          <a:ext cx="0" cy="0"/>
          <a:chOff x="0" y="0"/>
          <a:chExt cx="0" cy="0"/>
        </a:xfrm>
      </p:grpSpPr>
      <p:sp>
        <p:nvSpPr>
          <p:cNvPr id="19" name="Platshållare för bild 18">
            <a:extLst>
              <a:ext uri="{FF2B5EF4-FFF2-40B4-BE49-F238E27FC236}">
                <a16:creationId xmlns:a16="http://schemas.microsoft.com/office/drawing/2014/main" id="{34120D15-E48C-4FBE-BB95-24DB36D9F458}"/>
              </a:ext>
            </a:extLst>
          </p:cNvPr>
          <p:cNvSpPr>
            <a:spLocks noGrp="1"/>
          </p:cNvSpPr>
          <p:nvPr>
            <p:ph type="pic" sz="quarter" idx="14"/>
          </p:nvPr>
        </p:nvSpPr>
        <p:spPr>
          <a:xfrm>
            <a:off x="1366432" y="2530058"/>
            <a:ext cx="3707972" cy="3707971"/>
          </a:xfrm>
          <a:custGeom>
            <a:avLst/>
            <a:gdLst>
              <a:gd name="connsiteX0" fmla="*/ 1853986 w 3707972"/>
              <a:gd name="connsiteY0" fmla="*/ 0 h 3707971"/>
              <a:gd name="connsiteX1" fmla="*/ 3707972 w 3707972"/>
              <a:gd name="connsiteY1" fmla="*/ 1853986 h 3707971"/>
              <a:gd name="connsiteX2" fmla="*/ 2043545 w 3707972"/>
              <a:gd name="connsiteY2" fmla="*/ 3698400 h 3707971"/>
              <a:gd name="connsiteX3" fmla="*/ 1854006 w 3707972"/>
              <a:gd name="connsiteY3" fmla="*/ 3707971 h 3707971"/>
              <a:gd name="connsiteX4" fmla="*/ 1853966 w 3707972"/>
              <a:gd name="connsiteY4" fmla="*/ 3707971 h 3707971"/>
              <a:gd name="connsiteX5" fmla="*/ 1664427 w 3707972"/>
              <a:gd name="connsiteY5" fmla="*/ 3698400 h 3707971"/>
              <a:gd name="connsiteX6" fmla="*/ 0 w 3707972"/>
              <a:gd name="connsiteY6" fmla="*/ 1853986 h 3707971"/>
              <a:gd name="connsiteX7" fmla="*/ 1853986 w 3707972"/>
              <a:gd name="connsiteY7" fmla="*/ 0 h 3707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07972" h="3707971">
                <a:moveTo>
                  <a:pt x="1853986" y="0"/>
                </a:moveTo>
                <a:cubicBezTo>
                  <a:pt x="2877914" y="0"/>
                  <a:pt x="3707972" y="830058"/>
                  <a:pt x="3707972" y="1853986"/>
                </a:cubicBezTo>
                <a:cubicBezTo>
                  <a:pt x="3707972" y="2813919"/>
                  <a:pt x="2978429" y="3603458"/>
                  <a:pt x="2043545" y="3698400"/>
                </a:cubicBezTo>
                <a:lnTo>
                  <a:pt x="1854006" y="3707971"/>
                </a:lnTo>
                <a:lnTo>
                  <a:pt x="1853966" y="3707971"/>
                </a:lnTo>
                <a:lnTo>
                  <a:pt x="1664427" y="3698400"/>
                </a:lnTo>
                <a:cubicBezTo>
                  <a:pt x="729543" y="3603458"/>
                  <a:pt x="0" y="2813919"/>
                  <a:pt x="0" y="1853986"/>
                </a:cubicBezTo>
                <a:cubicBezTo>
                  <a:pt x="0" y="830058"/>
                  <a:pt x="830058" y="0"/>
                  <a:pt x="1853986" y="0"/>
                </a:cubicBezTo>
                <a:close/>
              </a:path>
            </a:pathLst>
          </a:custGeom>
        </p:spPr>
        <p:txBody>
          <a:bodyPr wrap="square" rtlCol="0" anchor="ctr">
            <a:noAutofit/>
          </a:bodyPr>
          <a:lstStyle>
            <a:lvl1pPr algn="ctr">
              <a:buNone/>
              <a:defRPr sz="1600" b="1">
                <a:solidFill>
                  <a:schemeClr val="bg1"/>
                </a:solidFill>
              </a:defRPr>
            </a:lvl1pPr>
          </a:lstStyle>
          <a:p>
            <a:pPr rtl="0"/>
            <a:r>
              <a:rPr lang="sv-SE" noProof="0"/>
              <a:t>Klicka på ikonen för att lägga till en bild</a:t>
            </a:r>
          </a:p>
        </p:txBody>
      </p:sp>
      <p:sp>
        <p:nvSpPr>
          <p:cNvPr id="2" name="Rubrik 1">
            <a:extLst>
              <a:ext uri="{FF2B5EF4-FFF2-40B4-BE49-F238E27FC236}">
                <a16:creationId xmlns:a16="http://schemas.microsoft.com/office/drawing/2014/main" id="{E969F227-D21C-48B3-828A-6BFA9585E82F}"/>
              </a:ext>
            </a:extLst>
          </p:cNvPr>
          <p:cNvSpPr>
            <a:spLocks noGrp="1"/>
          </p:cNvSpPr>
          <p:nvPr>
            <p:ph type="title" hasCustomPrompt="1"/>
          </p:nvPr>
        </p:nvSpPr>
        <p:spPr>
          <a:xfrm>
            <a:off x="5202936" y="585216"/>
            <a:ext cx="5833872" cy="2276856"/>
          </a:xfrm>
        </p:spPr>
        <p:txBody>
          <a:bodyPr rtlCol="0" anchor="b"/>
          <a:lstStyle>
            <a:lvl1pPr algn="r">
              <a:defRPr sz="6000" b="1" cap="all" spc="400" baseline="0">
                <a:solidFill>
                  <a:schemeClr val="bg1"/>
                </a:solidFill>
              </a:defRPr>
            </a:lvl1pPr>
          </a:lstStyle>
          <a:p>
            <a:pPr rtl="0"/>
            <a:r>
              <a:rPr lang="sv-SE" noProof="0"/>
              <a:t>Rubrik</a:t>
            </a:r>
          </a:p>
        </p:txBody>
      </p:sp>
      <p:sp>
        <p:nvSpPr>
          <p:cNvPr id="3" name="Platshållare för datum 2">
            <a:extLst>
              <a:ext uri="{FF2B5EF4-FFF2-40B4-BE49-F238E27FC236}">
                <a16:creationId xmlns:a16="http://schemas.microsoft.com/office/drawing/2014/main" id="{8DF1DFFF-E5C5-43DF-B71C-7270DB97372C}"/>
              </a:ext>
            </a:extLst>
          </p:cNvPr>
          <p:cNvSpPr>
            <a:spLocks noGrp="1"/>
          </p:cNvSpPr>
          <p:nvPr>
            <p:ph type="dt" sz="half" idx="10"/>
          </p:nvPr>
        </p:nvSpPr>
        <p:spPr>
          <a:xfrm>
            <a:off x="658368" y="201168"/>
            <a:ext cx="2743200" cy="365125"/>
          </a:xfrm>
        </p:spPr>
        <p:txBody>
          <a:bodyPr rtlCol="0"/>
          <a:lstStyle>
            <a:lvl1pPr>
              <a:defRPr>
                <a:solidFill>
                  <a:schemeClr val="bg1"/>
                </a:solidFill>
              </a:defRPr>
            </a:lvl1pPr>
          </a:lstStyle>
          <a:p>
            <a:pPr rtl="0"/>
            <a:r>
              <a:rPr lang="sv-SE" noProof="0"/>
              <a:t>20XX-09-03</a:t>
            </a:r>
          </a:p>
        </p:txBody>
      </p:sp>
      <p:sp>
        <p:nvSpPr>
          <p:cNvPr id="4" name="Platshållare för sidfot 3">
            <a:extLst>
              <a:ext uri="{FF2B5EF4-FFF2-40B4-BE49-F238E27FC236}">
                <a16:creationId xmlns:a16="http://schemas.microsoft.com/office/drawing/2014/main" id="{7EBC03C0-6EB7-4633-967C-12C35768BB58}"/>
              </a:ext>
            </a:extLst>
          </p:cNvPr>
          <p:cNvSpPr>
            <a:spLocks noGrp="1"/>
          </p:cNvSpPr>
          <p:nvPr>
            <p:ph type="ftr" sz="quarter" idx="11"/>
          </p:nvPr>
        </p:nvSpPr>
        <p:spPr>
          <a:xfrm rot="16200000">
            <a:off x="-548640" y="1938528"/>
            <a:ext cx="2788920" cy="365125"/>
          </a:xfrm>
        </p:spPr>
        <p:txBody>
          <a:bodyPr rtlCol="0"/>
          <a:lstStyle>
            <a:lvl1pPr>
              <a:defRPr>
                <a:solidFill>
                  <a:schemeClr val="bg1"/>
                </a:solidFill>
              </a:defRPr>
            </a:lvl1pPr>
          </a:lstStyle>
          <a:p>
            <a:pPr rtl="0"/>
            <a:r>
              <a:rPr lang="sv-SE" noProof="0"/>
              <a:t>Presentationens rubrik</a:t>
            </a:r>
          </a:p>
        </p:txBody>
      </p:sp>
      <p:sp>
        <p:nvSpPr>
          <p:cNvPr id="5" name="Platshållare för bildnummer 4">
            <a:extLst>
              <a:ext uri="{FF2B5EF4-FFF2-40B4-BE49-F238E27FC236}">
                <a16:creationId xmlns:a16="http://schemas.microsoft.com/office/drawing/2014/main" id="{30FF4306-91CD-4B7B-8A53-34BE8F997581}"/>
              </a:ext>
            </a:extLst>
          </p:cNvPr>
          <p:cNvSpPr>
            <a:spLocks noGrp="1"/>
          </p:cNvSpPr>
          <p:nvPr>
            <p:ph type="sldNum" sz="quarter" idx="12"/>
          </p:nvPr>
        </p:nvSpPr>
        <p:spPr>
          <a:xfrm>
            <a:off x="8610600" y="201168"/>
            <a:ext cx="2743200" cy="365125"/>
          </a:xfrm>
        </p:spPr>
        <p:txBody>
          <a:bodyPr rtlCol="0"/>
          <a:lstStyle>
            <a:lvl1pPr>
              <a:defRPr>
                <a:solidFill>
                  <a:schemeClr val="bg1"/>
                </a:solidFill>
              </a:defRPr>
            </a:lvl1pPr>
          </a:lstStyle>
          <a:p>
            <a:pPr rtl="0"/>
            <a:fld id="{D8DA9DAA-006C-4F4B-980E-E3DF019B24E2}" type="slidenum">
              <a:rPr lang="sv-SE" noProof="0" smtClean="0"/>
              <a:pPr rtl="0"/>
              <a:t>‹#›</a:t>
            </a:fld>
            <a:endParaRPr lang="sv-SE" noProof="0"/>
          </a:p>
        </p:txBody>
      </p:sp>
      <p:cxnSp>
        <p:nvCxnSpPr>
          <p:cNvPr id="14" name="Rak 13">
            <a:extLst>
              <a:ext uri="{FF2B5EF4-FFF2-40B4-BE49-F238E27FC236}">
                <a16:creationId xmlns:a16="http://schemas.microsoft.com/office/drawing/2014/main" id="{13AE7F8D-AE68-4A83-BAB5-3A97D473CE3C}"/>
              </a:ext>
            </a:extLst>
          </p:cNvPr>
          <p:cNvCxnSpPr>
            <a:cxnSpLocks/>
          </p:cNvCxnSpPr>
          <p:nvPr userDrawn="1"/>
        </p:nvCxnSpPr>
        <p:spPr>
          <a:xfrm>
            <a:off x="856114" y="3503032"/>
            <a:ext cx="0" cy="334609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6" name="Platshållare för text 15">
            <a:extLst>
              <a:ext uri="{FF2B5EF4-FFF2-40B4-BE49-F238E27FC236}">
                <a16:creationId xmlns:a16="http://schemas.microsoft.com/office/drawing/2014/main" id="{A928810C-E773-43AE-A2A1-4073955CC8DA}"/>
              </a:ext>
            </a:extLst>
          </p:cNvPr>
          <p:cNvSpPr>
            <a:spLocks noGrp="1"/>
          </p:cNvSpPr>
          <p:nvPr>
            <p:ph type="body" sz="quarter" idx="13" hasCustomPrompt="1"/>
          </p:nvPr>
        </p:nvSpPr>
        <p:spPr>
          <a:xfrm>
            <a:off x="5202936" y="3127248"/>
            <a:ext cx="5833872" cy="3118104"/>
          </a:xfrm>
        </p:spPr>
        <p:txBody>
          <a:bodyPr rtlCol="0"/>
          <a:lstStyle>
            <a:lvl1pPr marL="0" indent="0" algn="r">
              <a:buNone/>
              <a:defRPr sz="1800">
                <a:solidFill>
                  <a:schemeClr val="bg1"/>
                </a:solidFill>
              </a:defRPr>
            </a:lvl1pPr>
          </a:lstStyle>
          <a:p>
            <a:pPr lvl="0" rtl="0"/>
            <a:r>
              <a:rPr lang="sv-SE" noProof="0"/>
              <a:t>Redigera format för bakgrundstext</a:t>
            </a:r>
          </a:p>
        </p:txBody>
      </p:sp>
      <p:sp>
        <p:nvSpPr>
          <p:cNvPr id="11" name="Grafik 12">
            <a:extLst>
              <a:ext uri="{FF2B5EF4-FFF2-40B4-BE49-F238E27FC236}">
                <a16:creationId xmlns:a16="http://schemas.microsoft.com/office/drawing/2014/main" id="{EA1B6985-3E5A-40F4-9268-D4AB3BBF8C91}"/>
              </a:ext>
            </a:extLst>
          </p:cNvPr>
          <p:cNvSpPr/>
          <p:nvPr userDrawn="1"/>
        </p:nvSpPr>
        <p:spPr>
          <a:xfrm>
            <a:off x="4745394" y="276027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pPr rtl="0"/>
            <a:endParaRPr lang="sv-SE" noProof="0"/>
          </a:p>
        </p:txBody>
      </p:sp>
      <p:sp>
        <p:nvSpPr>
          <p:cNvPr id="13" name="Grafik 13">
            <a:extLst>
              <a:ext uri="{FF2B5EF4-FFF2-40B4-BE49-F238E27FC236}">
                <a16:creationId xmlns:a16="http://schemas.microsoft.com/office/drawing/2014/main" id="{338BC906-9D03-4280-85E8-21A81BC21D73}"/>
              </a:ext>
            </a:extLst>
          </p:cNvPr>
          <p:cNvSpPr/>
          <p:nvPr userDrawn="1"/>
        </p:nvSpPr>
        <p:spPr>
          <a:xfrm>
            <a:off x="4386614" y="253098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pPr rtl="0"/>
            <a:endParaRPr lang="sv-SE" noProof="0"/>
          </a:p>
        </p:txBody>
      </p:sp>
      <p:sp>
        <p:nvSpPr>
          <p:cNvPr id="17" name="Grafik 15">
            <a:extLst>
              <a:ext uri="{FF2B5EF4-FFF2-40B4-BE49-F238E27FC236}">
                <a16:creationId xmlns:a16="http://schemas.microsoft.com/office/drawing/2014/main" id="{C5C06D53-C9F6-47E8-BFE1-B8193A1AED8B}"/>
              </a:ext>
            </a:extLst>
          </p:cNvPr>
          <p:cNvSpPr/>
          <p:nvPr userDrawn="1"/>
        </p:nvSpPr>
        <p:spPr>
          <a:xfrm>
            <a:off x="1669987" y="6031572"/>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pPr rtl="0"/>
            <a:endParaRPr lang="sv-SE" noProof="0"/>
          </a:p>
        </p:txBody>
      </p:sp>
    </p:spTree>
    <p:extLst>
      <p:ext uri="{BB962C8B-B14F-4D97-AF65-F5344CB8AC3E}">
        <p14:creationId xmlns:p14="http://schemas.microsoft.com/office/powerpoint/2010/main" val="249076877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_Rubrikbi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F6640AAD-80AF-40E7-BE3F-43D32FC68ED4}"/>
              </a:ext>
            </a:extLst>
          </p:cNvPr>
          <p:cNvSpPr>
            <a:spLocks noGrp="1"/>
          </p:cNvSpPr>
          <p:nvPr>
            <p:ph type="ctrTitle" hasCustomPrompt="1"/>
          </p:nvPr>
        </p:nvSpPr>
        <p:spPr>
          <a:xfrm>
            <a:off x="6391656" y="804672"/>
            <a:ext cx="4434840" cy="886968"/>
          </a:xfrm>
        </p:spPr>
        <p:txBody>
          <a:bodyPr rtlCol="0" anchor="b"/>
          <a:lstStyle>
            <a:lvl1pPr algn="l">
              <a:defRPr sz="5400" b="0" i="0" cap="none" baseline="0"/>
            </a:lvl1pPr>
          </a:lstStyle>
          <a:p>
            <a:pPr rtl="0"/>
            <a:r>
              <a:rPr lang="sv-SE" noProof="0"/>
              <a:t>Rubrik</a:t>
            </a:r>
          </a:p>
        </p:txBody>
      </p:sp>
      <p:sp>
        <p:nvSpPr>
          <p:cNvPr id="3" name="Underrubrik 2">
            <a:extLst>
              <a:ext uri="{FF2B5EF4-FFF2-40B4-BE49-F238E27FC236}">
                <a16:creationId xmlns:a16="http://schemas.microsoft.com/office/drawing/2014/main" id="{EC80FBD9-0977-4B2B-9318-30774BB0947C}"/>
              </a:ext>
            </a:extLst>
          </p:cNvPr>
          <p:cNvSpPr>
            <a:spLocks noGrp="1"/>
          </p:cNvSpPr>
          <p:nvPr>
            <p:ph type="subTitle" idx="1" hasCustomPrompt="1"/>
          </p:nvPr>
        </p:nvSpPr>
        <p:spPr>
          <a:xfrm>
            <a:off x="6391654" y="1801368"/>
            <a:ext cx="4434840" cy="4754880"/>
          </a:xfrm>
        </p:spPr>
        <p:txBody>
          <a:bodyPr rtlCol="0">
            <a:normAutofit/>
          </a:bodyPr>
          <a:lstStyle>
            <a:lvl1pPr marL="0" indent="0" algn="l">
              <a:lnSpc>
                <a:spcPct val="110000"/>
              </a:lnSpc>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sv-SE" noProof="0"/>
              <a:t>Klicka om du vill redigera mall för underrubrikformat</a:t>
            </a:r>
          </a:p>
        </p:txBody>
      </p:sp>
      <p:sp>
        <p:nvSpPr>
          <p:cNvPr id="5" name="Platshållare för sidfot 4">
            <a:extLst>
              <a:ext uri="{FF2B5EF4-FFF2-40B4-BE49-F238E27FC236}">
                <a16:creationId xmlns:a16="http://schemas.microsoft.com/office/drawing/2014/main" id="{7F8C2A2A-62DB-40C0-8AE7-CB9B98649BB1}"/>
              </a:ext>
            </a:extLst>
          </p:cNvPr>
          <p:cNvSpPr>
            <a:spLocks noGrp="1"/>
          </p:cNvSpPr>
          <p:nvPr>
            <p:ph type="ftr" sz="quarter" idx="11"/>
          </p:nvPr>
        </p:nvSpPr>
        <p:spPr>
          <a:xfrm rot="16200000">
            <a:off x="9811512" y="1591056"/>
            <a:ext cx="3547872" cy="365125"/>
          </a:xfrm>
        </p:spPr>
        <p:txBody>
          <a:bodyPr rtlCol="0"/>
          <a:lstStyle>
            <a:lvl1pPr>
              <a:defRPr>
                <a:solidFill>
                  <a:schemeClr val="accent2"/>
                </a:solidFill>
              </a:defRPr>
            </a:lvl1pPr>
          </a:lstStyle>
          <a:p>
            <a:pPr rtl="0"/>
            <a:r>
              <a:rPr lang="sv-SE" noProof="0"/>
              <a:t>Presentationens rubrik</a:t>
            </a:r>
          </a:p>
        </p:txBody>
      </p:sp>
      <p:sp>
        <p:nvSpPr>
          <p:cNvPr id="6" name="Platshållare för bildnummer 5">
            <a:extLst>
              <a:ext uri="{FF2B5EF4-FFF2-40B4-BE49-F238E27FC236}">
                <a16:creationId xmlns:a16="http://schemas.microsoft.com/office/drawing/2014/main" id="{A401EAA4-F44C-4C1F-B8E3-1A3005300F50}"/>
              </a:ext>
            </a:extLst>
          </p:cNvPr>
          <p:cNvSpPr>
            <a:spLocks noGrp="1"/>
          </p:cNvSpPr>
          <p:nvPr>
            <p:ph type="sldNum" sz="quarter" idx="12"/>
          </p:nvPr>
        </p:nvSpPr>
        <p:spPr/>
        <p:txBody>
          <a:bodyPr rtlCol="0"/>
          <a:lstStyle>
            <a:lvl1pPr>
              <a:defRPr>
                <a:solidFill>
                  <a:schemeClr val="accent2"/>
                </a:solidFill>
              </a:defRPr>
            </a:lvl1pPr>
          </a:lstStyle>
          <a:p>
            <a:pPr rtl="0"/>
            <a:fld id="{D8DA9DAA-006C-4F4B-980E-E3DF019B24E2}" type="slidenum">
              <a:rPr lang="sv-SE" noProof="0" smtClean="0"/>
              <a:pPr rtl="0"/>
              <a:t>‹#›</a:t>
            </a:fld>
            <a:endParaRPr lang="sv-SE" noProof="0"/>
          </a:p>
        </p:txBody>
      </p:sp>
      <p:cxnSp>
        <p:nvCxnSpPr>
          <p:cNvPr id="7" name="Rak 6">
            <a:extLst>
              <a:ext uri="{FF2B5EF4-FFF2-40B4-BE49-F238E27FC236}">
                <a16:creationId xmlns:a16="http://schemas.microsoft.com/office/drawing/2014/main" id="{6939C974-0ED4-4915-BBF7-1FB00C18AD45}"/>
              </a:ext>
            </a:extLst>
          </p:cNvPr>
          <p:cNvCxnSpPr>
            <a:cxnSpLocks/>
          </p:cNvCxnSpPr>
          <p:nvPr userDrawn="1"/>
        </p:nvCxnSpPr>
        <p:spPr>
          <a:xfrm>
            <a:off x="11586162" y="3619272"/>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9" name="Rektangulär 8">
            <a:extLst>
              <a:ext uri="{FF2B5EF4-FFF2-40B4-BE49-F238E27FC236}">
                <a16:creationId xmlns:a16="http://schemas.microsoft.com/office/drawing/2014/main" id="{515930B2-E36D-4D05-A6B3-CA1BF61D50CC}"/>
              </a:ext>
            </a:extLst>
          </p:cNvPr>
          <p:cNvSpPr/>
          <p:nvPr userDrawn="1"/>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sv-SE" noProof="0"/>
          </a:p>
        </p:txBody>
      </p:sp>
      <p:sp>
        <p:nvSpPr>
          <p:cNvPr id="13" name="Platshållare för bild 12">
            <a:extLst>
              <a:ext uri="{FF2B5EF4-FFF2-40B4-BE49-F238E27FC236}">
                <a16:creationId xmlns:a16="http://schemas.microsoft.com/office/drawing/2014/main" id="{9CEC7E0F-60E8-418B-978D-C607C82E97F7}"/>
              </a:ext>
            </a:extLst>
          </p:cNvPr>
          <p:cNvSpPr>
            <a:spLocks noGrp="1"/>
          </p:cNvSpPr>
          <p:nvPr>
            <p:ph type="pic" sz="quarter" idx="13"/>
          </p:nvPr>
        </p:nvSpPr>
        <p:spPr>
          <a:xfrm>
            <a:off x="283464" y="3108960"/>
            <a:ext cx="5221224" cy="3447288"/>
          </a:xfrm>
        </p:spPr>
        <p:txBody>
          <a:bodyPr rtlCol="0" anchor="ctr"/>
          <a:lstStyle>
            <a:lvl1pPr algn="ctr">
              <a:buNone/>
              <a:defRPr>
                <a:solidFill>
                  <a:schemeClr val="bg1"/>
                </a:solidFill>
              </a:defRPr>
            </a:lvl1pPr>
          </a:lstStyle>
          <a:p>
            <a:pPr rtl="0"/>
            <a:r>
              <a:rPr lang="sv-SE" noProof="0"/>
              <a:t>Klicka på ikonen för att lägga till en bild</a:t>
            </a:r>
          </a:p>
        </p:txBody>
      </p:sp>
      <p:sp>
        <p:nvSpPr>
          <p:cNvPr id="10" name="Platshållare för bild 12">
            <a:extLst>
              <a:ext uri="{FF2B5EF4-FFF2-40B4-BE49-F238E27FC236}">
                <a16:creationId xmlns:a16="http://schemas.microsoft.com/office/drawing/2014/main" id="{F146D6C1-343E-4F97-A565-55BBB15F4C77}"/>
              </a:ext>
            </a:extLst>
          </p:cNvPr>
          <p:cNvSpPr>
            <a:spLocks noGrp="1"/>
          </p:cNvSpPr>
          <p:nvPr>
            <p:ph type="pic" sz="quarter" idx="14"/>
          </p:nvPr>
        </p:nvSpPr>
        <p:spPr>
          <a:xfrm>
            <a:off x="283464" y="301752"/>
            <a:ext cx="2459736" cy="2505456"/>
          </a:xfrm>
        </p:spPr>
        <p:txBody>
          <a:bodyPr rtlCol="0" anchor="ctr"/>
          <a:lstStyle>
            <a:lvl1pPr algn="ctr">
              <a:buNone/>
              <a:defRPr>
                <a:solidFill>
                  <a:schemeClr val="bg1"/>
                </a:solidFill>
              </a:defRPr>
            </a:lvl1pPr>
          </a:lstStyle>
          <a:p>
            <a:pPr rtl="0"/>
            <a:r>
              <a:rPr lang="sv-SE" noProof="0"/>
              <a:t>Klicka på ikonen för att lägga till en bild</a:t>
            </a:r>
          </a:p>
        </p:txBody>
      </p:sp>
      <p:sp>
        <p:nvSpPr>
          <p:cNvPr id="11" name="Platshållare för bild 12">
            <a:extLst>
              <a:ext uri="{FF2B5EF4-FFF2-40B4-BE49-F238E27FC236}">
                <a16:creationId xmlns:a16="http://schemas.microsoft.com/office/drawing/2014/main" id="{BA123E2D-4554-47D5-B0EC-0C47EDB41626}"/>
              </a:ext>
            </a:extLst>
          </p:cNvPr>
          <p:cNvSpPr>
            <a:spLocks noGrp="1"/>
          </p:cNvSpPr>
          <p:nvPr>
            <p:ph type="pic" sz="quarter" idx="15"/>
          </p:nvPr>
        </p:nvSpPr>
        <p:spPr>
          <a:xfrm>
            <a:off x="3044952" y="301752"/>
            <a:ext cx="2459736" cy="2505456"/>
          </a:xfrm>
        </p:spPr>
        <p:txBody>
          <a:bodyPr rtlCol="0" anchor="ctr"/>
          <a:lstStyle>
            <a:lvl1pPr algn="ctr">
              <a:buNone/>
              <a:defRPr>
                <a:solidFill>
                  <a:schemeClr val="bg1"/>
                </a:solidFill>
              </a:defRPr>
            </a:lvl1pPr>
          </a:lstStyle>
          <a:p>
            <a:pPr rtl="0"/>
            <a:r>
              <a:rPr lang="sv-SE" noProof="0"/>
              <a:t>Klicka på ikonen för att lägga till en bild</a:t>
            </a:r>
          </a:p>
        </p:txBody>
      </p:sp>
    </p:spTree>
    <p:extLst>
      <p:ext uri="{BB962C8B-B14F-4D97-AF65-F5344CB8AC3E}">
        <p14:creationId xmlns:p14="http://schemas.microsoft.com/office/powerpoint/2010/main" val="12578914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vsnittsrubrik">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sv-SE"/>
              <a:t>Klicka här för att ändra mall för rubrikformat</a:t>
            </a:r>
            <a:endParaRPr lang="en-US" dirty="0"/>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sv-SE"/>
              <a:t>Klicka här för att ändra format på bakgrundstexten</a:t>
            </a:r>
          </a:p>
        </p:txBody>
      </p:sp>
      <p:sp>
        <p:nvSpPr>
          <p:cNvPr id="4" name="Date Placeholder 3"/>
          <p:cNvSpPr>
            <a:spLocks noGrp="1"/>
          </p:cNvSpPr>
          <p:nvPr>
            <p:ph type="dt" sz="half" idx="10"/>
          </p:nvPr>
        </p:nvSpPr>
        <p:spPr/>
        <p:txBody>
          <a:bodyPr/>
          <a:lstStyle/>
          <a:p>
            <a:fld id="{B61BEF0D-F0BB-DE4B-95CE-6DB70DBA9567}" type="datetimeFigureOut">
              <a:rPr lang="en-US" dirty="0"/>
              <a:pPr/>
              <a:t>12/15/2023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7" name="Grafik 12">
            <a:extLst>
              <a:ext uri="{FF2B5EF4-FFF2-40B4-BE49-F238E27FC236}">
                <a16:creationId xmlns:a16="http://schemas.microsoft.com/office/drawing/2014/main" id="{C0559537-749B-6DA2-55CF-D7D1DBD0F96D}"/>
              </a:ext>
            </a:extLst>
          </p:cNvPr>
          <p:cNvSpPr/>
          <p:nvPr userDrawn="1"/>
        </p:nvSpPr>
        <p:spPr>
          <a:xfrm>
            <a:off x="10772266" y="3054359"/>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pPr rtl="0"/>
            <a:endParaRPr lang="sv-SE" noProof="0"/>
          </a:p>
        </p:txBody>
      </p:sp>
      <p:sp>
        <p:nvSpPr>
          <p:cNvPr id="8" name="Grafik 13">
            <a:extLst>
              <a:ext uri="{FF2B5EF4-FFF2-40B4-BE49-F238E27FC236}">
                <a16:creationId xmlns:a16="http://schemas.microsoft.com/office/drawing/2014/main" id="{DBA36D90-802F-DFD0-F6A7-7DACA25256B8}"/>
              </a:ext>
            </a:extLst>
          </p:cNvPr>
          <p:cNvSpPr/>
          <p:nvPr userDrawn="1"/>
        </p:nvSpPr>
        <p:spPr>
          <a:xfrm>
            <a:off x="10724364" y="2515838"/>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pPr rtl="0"/>
            <a:endParaRPr lang="sv-SE" noProof="0"/>
          </a:p>
        </p:txBody>
      </p:sp>
      <p:sp>
        <p:nvSpPr>
          <p:cNvPr id="9" name="Grafik 15">
            <a:extLst>
              <a:ext uri="{FF2B5EF4-FFF2-40B4-BE49-F238E27FC236}">
                <a16:creationId xmlns:a16="http://schemas.microsoft.com/office/drawing/2014/main" id="{2F5CA9F2-47C1-A37B-6569-C3784B4E7DCF}"/>
              </a:ext>
            </a:extLst>
          </p:cNvPr>
          <p:cNvSpPr/>
          <p:nvPr userDrawn="1"/>
        </p:nvSpPr>
        <p:spPr>
          <a:xfrm>
            <a:off x="11024834" y="2787572"/>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pPr rtl="0"/>
            <a:endParaRPr lang="sv-SE" noProof="0"/>
          </a:p>
        </p:txBody>
      </p:sp>
      <p:sp>
        <p:nvSpPr>
          <p:cNvPr id="10" name="Grafik 22">
            <a:extLst>
              <a:ext uri="{FF2B5EF4-FFF2-40B4-BE49-F238E27FC236}">
                <a16:creationId xmlns:a16="http://schemas.microsoft.com/office/drawing/2014/main" id="{5B8E8A49-78D9-0789-5583-B95A0015243E}"/>
              </a:ext>
            </a:extLst>
          </p:cNvPr>
          <p:cNvSpPr/>
          <p:nvPr userDrawn="1"/>
        </p:nvSpPr>
        <p:spPr>
          <a:xfrm>
            <a:off x="1261869" y="2633448"/>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bg1"/>
          </a:solidFill>
          <a:ln w="646" cap="flat">
            <a:noFill/>
            <a:prstDash val="solid"/>
            <a:miter/>
          </a:ln>
        </p:spPr>
        <p:txBody>
          <a:bodyPr rtlCol="0" anchor="ctr"/>
          <a:lstStyle/>
          <a:p>
            <a:pPr rtl="0"/>
            <a:endParaRPr lang="sv-SE" noProof="0"/>
          </a:p>
        </p:txBody>
      </p:sp>
      <p:sp>
        <p:nvSpPr>
          <p:cNvPr id="11" name="Grafik 21">
            <a:extLst>
              <a:ext uri="{FF2B5EF4-FFF2-40B4-BE49-F238E27FC236}">
                <a16:creationId xmlns:a16="http://schemas.microsoft.com/office/drawing/2014/main" id="{B4BFF5B0-FB4E-20E7-50A8-6E937101776E}"/>
              </a:ext>
            </a:extLst>
          </p:cNvPr>
          <p:cNvSpPr/>
          <p:nvPr userDrawn="1"/>
        </p:nvSpPr>
        <p:spPr>
          <a:xfrm>
            <a:off x="1064053" y="3083338"/>
            <a:ext cx="95759" cy="95759"/>
          </a:xfrm>
          <a:custGeom>
            <a:avLst/>
            <a:gdLst>
              <a:gd name="connsiteX0" fmla="*/ 95759 w 95759"/>
              <a:gd name="connsiteY0" fmla="*/ 47880 h 95759"/>
              <a:gd name="connsiteX1" fmla="*/ 47880 w 95759"/>
              <a:gd name="connsiteY1" fmla="*/ 95759 h 95759"/>
              <a:gd name="connsiteX2" fmla="*/ 0 w 95759"/>
              <a:gd name="connsiteY2" fmla="*/ 47880 h 95759"/>
              <a:gd name="connsiteX3" fmla="*/ 47880 w 95759"/>
              <a:gd name="connsiteY3" fmla="*/ 0 h 95759"/>
              <a:gd name="connsiteX4" fmla="*/ 95759 w 95759"/>
              <a:gd name="connsiteY4" fmla="*/ 47880 h 9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59" h="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chemeClr val="bg1"/>
          </a:solidFill>
          <a:ln w="469" cap="flat">
            <a:noFill/>
            <a:prstDash val="solid"/>
            <a:miter/>
          </a:ln>
        </p:spPr>
        <p:txBody>
          <a:bodyPr rtlCol="0" anchor="ctr"/>
          <a:lstStyle/>
          <a:p>
            <a:pPr rtl="0"/>
            <a:endParaRPr lang="sv-SE" noProof="0"/>
          </a:p>
        </p:txBody>
      </p:sp>
      <p:sp>
        <p:nvSpPr>
          <p:cNvPr id="12" name="Grafik 23">
            <a:extLst>
              <a:ext uri="{FF2B5EF4-FFF2-40B4-BE49-F238E27FC236}">
                <a16:creationId xmlns:a16="http://schemas.microsoft.com/office/drawing/2014/main" id="{64AAE0F9-6108-1794-1D48-1FEFF2A26C16}"/>
              </a:ext>
            </a:extLst>
          </p:cNvPr>
          <p:cNvSpPr/>
          <p:nvPr userDrawn="1"/>
        </p:nvSpPr>
        <p:spPr>
          <a:xfrm>
            <a:off x="1413405" y="3492870"/>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bg1"/>
          </a:solidFill>
          <a:ln w="516" cap="flat">
            <a:noFill/>
            <a:prstDash val="solid"/>
            <a:miter/>
          </a:ln>
        </p:spPr>
        <p:txBody>
          <a:bodyPr rtlCol="0" anchor="ctr"/>
          <a:lstStyle/>
          <a:p>
            <a:pPr rtl="0"/>
            <a:endParaRPr lang="sv-SE" noProof="0"/>
          </a:p>
        </p:txBody>
      </p:sp>
    </p:spTree>
    <p:extLst>
      <p:ext uri="{BB962C8B-B14F-4D97-AF65-F5344CB8AC3E}">
        <p14:creationId xmlns:p14="http://schemas.microsoft.com/office/powerpoint/2010/main" val="33828227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vå dela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a:t>Klicka här för att ändra mall för rubrikformat</a:t>
            </a:r>
            <a:endParaRPr lang="en-US" dirty="0"/>
          </a:p>
        </p:txBody>
      </p:sp>
      <p:sp>
        <p:nvSpPr>
          <p:cNvPr id="3" name="Content Placeholder 2"/>
          <p:cNvSpPr>
            <a:spLocks noGrp="1"/>
          </p:cNvSpPr>
          <p:nvPr>
            <p:ph sz="half" idx="1"/>
          </p:nvPr>
        </p:nvSpPr>
        <p:spPr>
          <a:xfrm>
            <a:off x="684211" y="685800"/>
            <a:ext cx="4937655" cy="3615267"/>
          </a:xfrm>
        </p:spPr>
        <p:txBody>
          <a:bodyPr>
            <a:normAutofit/>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endParaRPr lang="en-US" dirty="0"/>
          </a:p>
        </p:txBody>
      </p:sp>
      <p:sp>
        <p:nvSpPr>
          <p:cNvPr id="4" name="Content Placeholder 3"/>
          <p:cNvSpPr>
            <a:spLocks noGrp="1"/>
          </p:cNvSpPr>
          <p:nvPr>
            <p:ph sz="half" idx="2"/>
          </p:nvPr>
        </p:nvSpPr>
        <p:spPr>
          <a:xfrm>
            <a:off x="5808133" y="685801"/>
            <a:ext cx="4934479" cy="3615266"/>
          </a:xfrm>
        </p:spPr>
        <p:txBody>
          <a:bodyPr>
            <a:normAutofit/>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endParaRPr lang="en-US" dirty="0"/>
          </a:p>
        </p:txBody>
      </p:sp>
      <p:sp>
        <p:nvSpPr>
          <p:cNvPr id="5" name="Date Placeholder 4"/>
          <p:cNvSpPr>
            <a:spLocks noGrp="1"/>
          </p:cNvSpPr>
          <p:nvPr>
            <p:ph type="dt" sz="half" idx="10"/>
          </p:nvPr>
        </p:nvSpPr>
        <p:spPr/>
        <p:txBody>
          <a:bodyPr/>
          <a:lstStyle/>
          <a:p>
            <a:pPr rtl="0"/>
            <a:r>
              <a:rPr lang="sv-SE" noProof="0"/>
              <a:t>20XX-09-03</a:t>
            </a:r>
          </a:p>
        </p:txBody>
      </p:sp>
      <p:sp>
        <p:nvSpPr>
          <p:cNvPr id="6" name="Footer Placeholder 5"/>
          <p:cNvSpPr>
            <a:spLocks noGrp="1"/>
          </p:cNvSpPr>
          <p:nvPr>
            <p:ph type="ftr" sz="quarter" idx="11"/>
          </p:nvPr>
        </p:nvSpPr>
        <p:spPr/>
        <p:txBody>
          <a:bodyPr/>
          <a:lstStyle/>
          <a:p>
            <a:pPr rtl="0"/>
            <a:r>
              <a:rPr lang="sv-SE" noProof="0"/>
              <a:t>Presentationens rubrik</a:t>
            </a:r>
          </a:p>
        </p:txBody>
      </p:sp>
      <p:sp>
        <p:nvSpPr>
          <p:cNvPr id="7" name="Slide Number Placeholder 6"/>
          <p:cNvSpPr>
            <a:spLocks noGrp="1"/>
          </p:cNvSpPr>
          <p:nvPr>
            <p:ph type="sldNum" sz="quarter" idx="12"/>
          </p:nvPr>
        </p:nvSpPr>
        <p:spPr/>
        <p:txBody>
          <a:bodyPr/>
          <a:lstStyle/>
          <a:p>
            <a:pPr rtl="0"/>
            <a:fld id="{D8DA9DAA-006C-4F4B-980E-E3DF019B24E2}" type="slidenum">
              <a:rPr lang="sv-SE" noProof="0" smtClean="0"/>
              <a:t>‹#›</a:t>
            </a:fld>
            <a:endParaRPr lang="sv-SE" noProof="0"/>
          </a:p>
        </p:txBody>
      </p:sp>
    </p:spTree>
    <p:extLst>
      <p:ext uri="{BB962C8B-B14F-4D97-AF65-F5344CB8AC3E}">
        <p14:creationId xmlns:p14="http://schemas.microsoft.com/office/powerpoint/2010/main" val="1646792491"/>
      </p:ext>
    </p:extLst>
  </p:cSld>
  <p:clrMapOvr>
    <a:masterClrMapping/>
  </p:clrMapOvr>
  <p:hf hdr="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Jämförels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sv-SE"/>
              <a:t>Klicka här för att ändra mall för rubrikformat</a:t>
            </a:r>
            <a:endParaRPr lang="en-US" dirty="0"/>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sv-SE"/>
              <a:t>Klicka här för att ändra format på bakgrundstexten</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endParaRPr lang="en-US" dirty="0"/>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sv-SE"/>
              <a:t>Klicka här för att ändra format på bakgrundstexten</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12/15/2023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
        <p:nvSpPr>
          <p:cNvPr id="10" name="Grafik 15">
            <a:extLst>
              <a:ext uri="{FF2B5EF4-FFF2-40B4-BE49-F238E27FC236}">
                <a16:creationId xmlns:a16="http://schemas.microsoft.com/office/drawing/2014/main" id="{C5EDB492-B465-CD55-2BFC-DF6D0AF55F23}"/>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pPr rtl="0"/>
            <a:endParaRPr lang="sv-SE" noProof="0"/>
          </a:p>
        </p:txBody>
      </p:sp>
      <p:sp>
        <p:nvSpPr>
          <p:cNvPr id="11" name="Grafik 16">
            <a:extLst>
              <a:ext uri="{FF2B5EF4-FFF2-40B4-BE49-F238E27FC236}">
                <a16:creationId xmlns:a16="http://schemas.microsoft.com/office/drawing/2014/main" id="{B562334D-E307-36FC-314E-0385FE7C1205}"/>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pPr rtl="0"/>
            <a:endParaRPr lang="sv-SE" noProof="0"/>
          </a:p>
        </p:txBody>
      </p:sp>
      <p:sp>
        <p:nvSpPr>
          <p:cNvPr id="12" name="Grafik 14">
            <a:extLst>
              <a:ext uri="{FF2B5EF4-FFF2-40B4-BE49-F238E27FC236}">
                <a16:creationId xmlns:a16="http://schemas.microsoft.com/office/drawing/2014/main" id="{7AB9193D-88A1-5A93-8699-E93A6175C59A}"/>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pPr rtl="0"/>
            <a:endParaRPr lang="sv-SE" noProof="0"/>
          </a:p>
        </p:txBody>
      </p:sp>
    </p:spTree>
    <p:extLst>
      <p:ext uri="{BB962C8B-B14F-4D97-AF65-F5344CB8AC3E}">
        <p14:creationId xmlns:p14="http://schemas.microsoft.com/office/powerpoint/2010/main" val="29626145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Endast rubri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a:t>Klicka här för att ändra mall för rubrikformat</a:t>
            </a:r>
            <a:endParaRPr lang="en-US" dirty="0"/>
          </a:p>
        </p:txBody>
      </p:sp>
      <p:sp>
        <p:nvSpPr>
          <p:cNvPr id="3" name="Date Placeholder 2"/>
          <p:cNvSpPr>
            <a:spLocks noGrp="1"/>
          </p:cNvSpPr>
          <p:nvPr>
            <p:ph type="dt" sz="half" idx="10"/>
          </p:nvPr>
        </p:nvSpPr>
        <p:spPr/>
        <p:txBody>
          <a:bodyPr/>
          <a:lstStyle/>
          <a:p>
            <a:pPr rtl="0"/>
            <a:r>
              <a:rPr lang="sv-SE" noProof="0"/>
              <a:t>20XX-09-03</a:t>
            </a:r>
          </a:p>
        </p:txBody>
      </p:sp>
      <p:sp>
        <p:nvSpPr>
          <p:cNvPr id="4" name="Footer Placeholder 3"/>
          <p:cNvSpPr>
            <a:spLocks noGrp="1"/>
          </p:cNvSpPr>
          <p:nvPr>
            <p:ph type="ftr" sz="quarter" idx="11"/>
          </p:nvPr>
        </p:nvSpPr>
        <p:spPr/>
        <p:txBody>
          <a:bodyPr/>
          <a:lstStyle/>
          <a:p>
            <a:pPr rtl="0"/>
            <a:r>
              <a:rPr lang="sv-SE" noProof="0"/>
              <a:t>Presentationens rubrik</a:t>
            </a:r>
          </a:p>
        </p:txBody>
      </p:sp>
      <p:sp>
        <p:nvSpPr>
          <p:cNvPr id="5" name="Slide Number Placeholder 4"/>
          <p:cNvSpPr>
            <a:spLocks noGrp="1"/>
          </p:cNvSpPr>
          <p:nvPr>
            <p:ph type="sldNum" sz="quarter" idx="12"/>
          </p:nvPr>
        </p:nvSpPr>
        <p:spPr/>
        <p:txBody>
          <a:bodyPr/>
          <a:lstStyle/>
          <a:p>
            <a:pPr rtl="0"/>
            <a:fld id="{D8DA9DAA-006C-4F4B-980E-E3DF019B24E2}" type="slidenum">
              <a:rPr lang="sv-SE" noProof="0" smtClean="0"/>
              <a:t>‹#›</a:t>
            </a:fld>
            <a:endParaRPr lang="sv-SE" noProof="0"/>
          </a:p>
        </p:txBody>
      </p:sp>
    </p:spTree>
    <p:extLst>
      <p:ext uri="{BB962C8B-B14F-4D97-AF65-F5344CB8AC3E}">
        <p14:creationId xmlns:p14="http://schemas.microsoft.com/office/powerpoint/2010/main" val="15261820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Tom">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rtl="0"/>
            <a:r>
              <a:rPr lang="sv-SE" noProof="0"/>
              <a:t>20XX-09-03</a:t>
            </a:r>
          </a:p>
        </p:txBody>
      </p:sp>
      <p:sp>
        <p:nvSpPr>
          <p:cNvPr id="3" name="Footer Placeholder 2"/>
          <p:cNvSpPr>
            <a:spLocks noGrp="1"/>
          </p:cNvSpPr>
          <p:nvPr>
            <p:ph type="ftr" sz="quarter" idx="11"/>
          </p:nvPr>
        </p:nvSpPr>
        <p:spPr/>
        <p:txBody>
          <a:bodyPr/>
          <a:lstStyle/>
          <a:p>
            <a:pPr rtl="0"/>
            <a:r>
              <a:rPr lang="sv-SE" noProof="0"/>
              <a:t>Presentationens rubrik</a:t>
            </a:r>
          </a:p>
        </p:txBody>
      </p:sp>
      <p:sp>
        <p:nvSpPr>
          <p:cNvPr id="4" name="Slide Number Placeholder 3"/>
          <p:cNvSpPr>
            <a:spLocks noGrp="1"/>
          </p:cNvSpPr>
          <p:nvPr>
            <p:ph type="sldNum" sz="quarter" idx="12"/>
          </p:nvPr>
        </p:nvSpPr>
        <p:spPr/>
        <p:txBody>
          <a:bodyPr/>
          <a:lstStyle/>
          <a:p>
            <a:pPr rtl="0"/>
            <a:fld id="{D8DA9DAA-006C-4F4B-980E-E3DF019B24E2}" type="slidenum">
              <a:rPr lang="sv-SE" noProof="0" smtClean="0"/>
              <a:t>‹#›</a:t>
            </a:fld>
            <a:endParaRPr lang="sv-SE" noProof="0"/>
          </a:p>
        </p:txBody>
      </p:sp>
    </p:spTree>
    <p:extLst>
      <p:ext uri="{BB962C8B-B14F-4D97-AF65-F5344CB8AC3E}">
        <p14:creationId xmlns:p14="http://schemas.microsoft.com/office/powerpoint/2010/main" val="18561316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Text med bildtext">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sv-SE"/>
              <a:t>Klicka här för att ändra mall för rubrikformat</a:t>
            </a:r>
            <a:endParaRPr lang="en-US" dirty="0"/>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endParaRPr lang="en-US" dirty="0"/>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sv-SE"/>
              <a:t>Klicka här för att ändra format på bakgrundstexten</a:t>
            </a:r>
          </a:p>
        </p:txBody>
      </p:sp>
      <p:sp>
        <p:nvSpPr>
          <p:cNvPr id="5" name="Date Placeholder 4"/>
          <p:cNvSpPr>
            <a:spLocks noGrp="1"/>
          </p:cNvSpPr>
          <p:nvPr>
            <p:ph type="dt" sz="half" idx="10"/>
          </p:nvPr>
        </p:nvSpPr>
        <p:spPr/>
        <p:txBody>
          <a:bodyPr/>
          <a:lstStyle/>
          <a:p>
            <a:pPr rtl="0"/>
            <a:r>
              <a:rPr lang="sv-SE" noProof="0"/>
              <a:t>20XX-09-03</a:t>
            </a:r>
          </a:p>
        </p:txBody>
      </p:sp>
      <p:sp>
        <p:nvSpPr>
          <p:cNvPr id="6" name="Footer Placeholder 5"/>
          <p:cNvSpPr>
            <a:spLocks noGrp="1"/>
          </p:cNvSpPr>
          <p:nvPr>
            <p:ph type="ftr" sz="quarter" idx="11"/>
          </p:nvPr>
        </p:nvSpPr>
        <p:spPr/>
        <p:txBody>
          <a:bodyPr/>
          <a:lstStyle/>
          <a:p>
            <a:pPr rtl="0"/>
            <a:r>
              <a:rPr lang="sv-SE" noProof="0"/>
              <a:t>Presentationens rubrik</a:t>
            </a:r>
          </a:p>
        </p:txBody>
      </p:sp>
      <p:sp>
        <p:nvSpPr>
          <p:cNvPr id="7" name="Slide Number Placeholder 6"/>
          <p:cNvSpPr>
            <a:spLocks noGrp="1"/>
          </p:cNvSpPr>
          <p:nvPr>
            <p:ph type="sldNum" sz="quarter" idx="12"/>
          </p:nvPr>
        </p:nvSpPr>
        <p:spPr/>
        <p:txBody>
          <a:bodyPr/>
          <a:lstStyle/>
          <a:p>
            <a:pPr rtl="0"/>
            <a:fld id="{D8DA9DAA-006C-4F4B-980E-E3DF019B24E2}" type="slidenum">
              <a:rPr lang="sv-SE" noProof="0" smtClean="0"/>
              <a:t>‹#›</a:t>
            </a:fld>
            <a:endParaRPr lang="sv-SE" noProof="0"/>
          </a:p>
        </p:txBody>
      </p:sp>
    </p:spTree>
    <p:extLst>
      <p:ext uri="{BB962C8B-B14F-4D97-AF65-F5344CB8AC3E}">
        <p14:creationId xmlns:p14="http://schemas.microsoft.com/office/powerpoint/2010/main" val="566957020"/>
      </p:ext>
    </p:extLst>
  </p:cSld>
  <p:clrMapOvr>
    <a:masterClrMapping/>
  </p:clrMapOvr>
  <p:hf hdr="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ed bildtext">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sv-SE"/>
              <a:t>Klicka här för att ändra mall för rubrikformat</a:t>
            </a:r>
            <a:endParaRPr lang="en-US" dirty="0"/>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sv-SE"/>
              <a:t>Klicka på ikonen för att lägga till en bild</a:t>
            </a:r>
            <a:endParaRPr lang="en-US" dirty="0"/>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sv-SE"/>
              <a:t>Klicka här för att ändra format på bakgrundstexten</a:t>
            </a:r>
          </a:p>
        </p:txBody>
      </p:sp>
      <p:sp>
        <p:nvSpPr>
          <p:cNvPr id="5" name="Date Placeholder 4"/>
          <p:cNvSpPr>
            <a:spLocks noGrp="1"/>
          </p:cNvSpPr>
          <p:nvPr>
            <p:ph type="dt" sz="half" idx="10"/>
          </p:nvPr>
        </p:nvSpPr>
        <p:spPr/>
        <p:txBody>
          <a:bodyPr/>
          <a:lstStyle/>
          <a:p>
            <a:pPr rtl="0"/>
            <a:r>
              <a:rPr lang="sv-SE" noProof="0"/>
              <a:t>20XX-09-03</a:t>
            </a:r>
          </a:p>
        </p:txBody>
      </p:sp>
      <p:sp>
        <p:nvSpPr>
          <p:cNvPr id="6" name="Footer Placeholder 5"/>
          <p:cNvSpPr>
            <a:spLocks noGrp="1"/>
          </p:cNvSpPr>
          <p:nvPr>
            <p:ph type="ftr" sz="quarter" idx="11"/>
          </p:nvPr>
        </p:nvSpPr>
        <p:spPr/>
        <p:txBody>
          <a:bodyPr/>
          <a:lstStyle/>
          <a:p>
            <a:pPr rtl="0"/>
            <a:r>
              <a:rPr lang="sv-SE" noProof="0"/>
              <a:t>Presentationens rubrik</a:t>
            </a:r>
          </a:p>
        </p:txBody>
      </p:sp>
      <p:sp>
        <p:nvSpPr>
          <p:cNvPr id="7" name="Slide Number Placeholder 6"/>
          <p:cNvSpPr>
            <a:spLocks noGrp="1"/>
          </p:cNvSpPr>
          <p:nvPr>
            <p:ph type="sldNum" sz="quarter" idx="12"/>
          </p:nvPr>
        </p:nvSpPr>
        <p:spPr/>
        <p:txBody>
          <a:bodyPr/>
          <a:lstStyle/>
          <a:p>
            <a:pPr rtl="0"/>
            <a:fld id="{D8DA9DAA-006C-4F4B-980E-E3DF019B24E2}" type="slidenum">
              <a:rPr lang="sv-SE" noProof="0" smtClean="0"/>
              <a:t>‹#›</a:t>
            </a:fld>
            <a:endParaRPr lang="sv-SE" noProof="0"/>
          </a:p>
        </p:txBody>
      </p:sp>
    </p:spTree>
    <p:extLst>
      <p:ext uri="{BB962C8B-B14F-4D97-AF65-F5344CB8AC3E}">
        <p14:creationId xmlns:p14="http://schemas.microsoft.com/office/powerpoint/2010/main" val="9294466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sv-SE"/>
              <a:t>Klicka här för att ändra mall för rubrikformat</a:t>
            </a:r>
            <a:endParaRPr lang="en-US" dirty="0"/>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endParaRPr lang="en-US" dirty="0"/>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pPr rtl="0"/>
            <a:r>
              <a:rPr lang="sv-SE" noProof="0"/>
              <a:t>20XX-09-03</a:t>
            </a:r>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pPr rtl="0"/>
            <a:r>
              <a:rPr lang="sv-SE" noProof="0"/>
              <a:t>Presentationens rubrik</a:t>
            </a:r>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pPr rtl="0"/>
            <a:fld id="{D8DA9DAA-006C-4F4B-980E-E3DF019B24E2}" type="slidenum">
              <a:rPr lang="sv-SE" noProof="0" smtClean="0"/>
              <a:t>‹#›</a:t>
            </a:fld>
            <a:endParaRPr lang="sv-SE" noProof="0"/>
          </a:p>
        </p:txBody>
      </p:sp>
    </p:spTree>
    <p:extLst>
      <p:ext uri="{BB962C8B-B14F-4D97-AF65-F5344CB8AC3E}">
        <p14:creationId xmlns:p14="http://schemas.microsoft.com/office/powerpoint/2010/main" val="3204548498"/>
      </p:ext>
    </p:extLst>
  </p:cSld>
  <p:clrMap bg1="dk1" tx1="lt1" bg2="dk2" tx2="lt2" accent1="accent1" accent2="accent2" accent3="accent3" accent4="accent4" accent5="accent5" accent6="accent6" hlink="hlink" folHlink="folHlink"/>
  <p:sldLayoutIdLst>
    <p:sldLayoutId id="2147483719" r:id="rId1"/>
    <p:sldLayoutId id="2147483720" r:id="rId2"/>
    <p:sldLayoutId id="2147483721" r:id="rId3"/>
    <p:sldLayoutId id="2147483722" r:id="rId4"/>
    <p:sldLayoutId id="2147483723" r:id="rId5"/>
    <p:sldLayoutId id="2147483724" r:id="rId6"/>
    <p:sldLayoutId id="2147483725" r:id="rId7"/>
    <p:sldLayoutId id="2147483726" r:id="rId8"/>
    <p:sldLayoutId id="2147483727" r:id="rId9"/>
    <p:sldLayoutId id="2147483728" r:id="rId10"/>
    <p:sldLayoutId id="2147483729" r:id="rId11"/>
    <p:sldLayoutId id="2147483730" r:id="rId12"/>
    <p:sldLayoutId id="2147483731" r:id="rId13"/>
    <p:sldLayoutId id="2147483732" r:id="rId14"/>
    <p:sldLayoutId id="2147483733" r:id="rId15"/>
    <p:sldLayoutId id="2147483734" r:id="rId16"/>
    <p:sldLayoutId id="2147483735" r:id="rId17"/>
    <p:sldLayoutId id="2147483736" r:id="rId18"/>
    <p:sldLayoutId id="2147483738" r:id="rId19"/>
    <p:sldLayoutId id="2147483717" r:id="rId20"/>
    <p:sldLayoutId id="2147483714" r:id="rId21"/>
  </p:sldLayoutIdLst>
  <p:hf hdr="0"/>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19.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C3A9968B-2619-4F71-AB00-4C493E120805}"/>
              </a:ext>
            </a:extLst>
          </p:cNvPr>
          <p:cNvSpPr>
            <a:spLocks noGrp="1"/>
          </p:cNvSpPr>
          <p:nvPr>
            <p:ph type="ctrTitle"/>
          </p:nvPr>
        </p:nvSpPr>
        <p:spPr>
          <a:xfrm>
            <a:off x="1274726" y="585216"/>
            <a:ext cx="9642547" cy="2843784"/>
          </a:xfrm>
        </p:spPr>
        <p:txBody>
          <a:bodyPr rtlCol="0"/>
          <a:lstStyle/>
          <a:p>
            <a:pPr rtl="0"/>
            <a:r>
              <a:rPr lang="sv-SE" sz="5400" b="0" spc="400">
                <a:solidFill>
                  <a:schemeClr val="bg1"/>
                </a:solidFill>
                <a:latin typeface="+mn-lt"/>
              </a:rPr>
              <a:t>TIPS </a:t>
            </a:r>
            <a:r>
              <a:rPr lang="sv-SE" b="0">
                <a:latin typeface="+mn-lt"/>
              </a:rPr>
              <a:t>for</a:t>
            </a:r>
            <a:r>
              <a:rPr lang="sv-SE" sz="5400" b="0" spc="400">
                <a:solidFill>
                  <a:schemeClr val="bg1"/>
                </a:solidFill>
                <a:latin typeface="+mn-lt"/>
              </a:rPr>
              <a:t> </a:t>
            </a:r>
            <a:r>
              <a:rPr lang="sv-SE" b="0" spc="400">
                <a:solidFill>
                  <a:schemeClr val="bg1"/>
                </a:solidFill>
                <a:latin typeface="+mn-lt"/>
              </a:rPr>
              <a:t>WRITING</a:t>
            </a:r>
            <a:br>
              <a:rPr lang="sv-SE" sz="5400" b="0" spc="400">
                <a:solidFill>
                  <a:schemeClr val="bg1"/>
                </a:solidFill>
                <a:latin typeface="+mn-lt"/>
              </a:rPr>
            </a:br>
            <a:r>
              <a:rPr lang="sv-SE" sz="8800" spc="400">
                <a:solidFill>
                  <a:schemeClr val="bg1"/>
                </a:solidFill>
                <a:latin typeface="+mn-lt"/>
              </a:rPr>
              <a:t>Read</a:t>
            </a:r>
            <a:r>
              <a:rPr lang="sv-SE" sz="5400" b="0" spc="400">
                <a:solidFill>
                  <a:schemeClr val="bg1"/>
                </a:solidFill>
                <a:latin typeface="+mn-lt"/>
              </a:rPr>
              <a:t>able Code</a:t>
            </a:r>
            <a:endParaRPr lang="sv-SE" b="0" dirty="0">
              <a:latin typeface="+mn-lt"/>
            </a:endParaRPr>
          </a:p>
        </p:txBody>
      </p:sp>
      <p:sp>
        <p:nvSpPr>
          <p:cNvPr id="3" name="Underrubrik 2">
            <a:extLst>
              <a:ext uri="{FF2B5EF4-FFF2-40B4-BE49-F238E27FC236}">
                <a16:creationId xmlns:a16="http://schemas.microsoft.com/office/drawing/2014/main" id="{A5F14073-9F68-4B7E-A576-26899D58C7A9}"/>
              </a:ext>
            </a:extLst>
          </p:cNvPr>
          <p:cNvSpPr>
            <a:spLocks noGrp="1"/>
          </p:cNvSpPr>
          <p:nvPr>
            <p:ph type="subTitle" idx="1"/>
          </p:nvPr>
        </p:nvSpPr>
        <p:spPr/>
        <p:txBody>
          <a:bodyPr rtlCol="0"/>
          <a:lstStyle/>
          <a:p>
            <a:pPr rtl="0"/>
            <a:r>
              <a:rPr lang="sv-SE" sz="2000">
                <a:solidFill>
                  <a:schemeClr val="bg1"/>
                </a:solidFill>
              </a:rPr>
              <a:t>Karin Ahlberg</a:t>
            </a:r>
          </a:p>
          <a:p>
            <a:pPr rtl="0"/>
            <a:endParaRPr lang="sv-SE" dirty="0"/>
          </a:p>
        </p:txBody>
      </p:sp>
    </p:spTree>
    <p:extLst>
      <p:ext uri="{BB962C8B-B14F-4D97-AF65-F5344CB8AC3E}">
        <p14:creationId xmlns:p14="http://schemas.microsoft.com/office/powerpoint/2010/main" val="1147698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cxnSp>
        <p:nvCxnSpPr>
          <p:cNvPr id="28" name="Straight Connector 27">
            <a:extLst>
              <a:ext uri="{FF2B5EF4-FFF2-40B4-BE49-F238E27FC236}">
                <a16:creationId xmlns:a16="http://schemas.microsoft.com/office/drawing/2014/main" id="{FEB90296-CFE0-401D-9CA3-32966EC4F01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0" name="Straight Connector 29">
            <a:extLst>
              <a:ext uri="{FF2B5EF4-FFF2-40B4-BE49-F238E27FC236}">
                <a16:creationId xmlns:a16="http://schemas.microsoft.com/office/drawing/2014/main" id="{08C9B4EE-7611-4ED9-B356-7BDD377C39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2" name="Straight Connector 31">
            <a:extLst>
              <a:ext uri="{FF2B5EF4-FFF2-40B4-BE49-F238E27FC236}">
                <a16:creationId xmlns:a16="http://schemas.microsoft.com/office/drawing/2014/main" id="{4A4F266A-F2F7-47CD-8BBC-E3777E982FD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4" name="Straight Connector 33">
            <a:extLst>
              <a:ext uri="{FF2B5EF4-FFF2-40B4-BE49-F238E27FC236}">
                <a16:creationId xmlns:a16="http://schemas.microsoft.com/office/drawing/2014/main" id="{20D69C80-8919-4A32-B897-F2A21F94057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F427B072-CC5B-481B-9719-8CD4C54444B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useBgFill="1">
        <p:nvSpPr>
          <p:cNvPr id="38" name="Rectangle 37">
            <a:extLst>
              <a:ext uri="{FF2B5EF4-FFF2-40B4-BE49-F238E27FC236}">
                <a16:creationId xmlns:a16="http://schemas.microsoft.com/office/drawing/2014/main" id="{EB88142C-D3C4-43DC-A844-A7D9ECB0F5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416DC9EF-092A-4FEF-8A40-0E509CA798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5999" y="0"/>
            <a:ext cx="6096001" cy="6858000"/>
          </a:xfrm>
          <a:prstGeom prst="rect">
            <a:avLst/>
          </a:prstGeom>
          <a:solidFill>
            <a:schemeClr val="bg2">
              <a:alpha val="97000"/>
            </a:schemeClr>
          </a:solidFill>
          <a:ln>
            <a:noFill/>
          </a:ln>
          <a:effectLst/>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endParaRPr lang="en-US"/>
          </a:p>
        </p:txBody>
      </p:sp>
      <p:sp>
        <p:nvSpPr>
          <p:cNvPr id="6" name="Platshållare för bildnummer 5">
            <a:extLst>
              <a:ext uri="{FF2B5EF4-FFF2-40B4-BE49-F238E27FC236}">
                <a16:creationId xmlns:a16="http://schemas.microsoft.com/office/drawing/2014/main" id="{BDFB3156-DC99-E96F-AABF-A6CAE422E27A}"/>
              </a:ext>
            </a:extLst>
          </p:cNvPr>
          <p:cNvSpPr>
            <a:spLocks noGrp="1"/>
          </p:cNvSpPr>
          <p:nvPr>
            <p:ph type="sldNum" sz="quarter" idx="12"/>
          </p:nvPr>
        </p:nvSpPr>
        <p:spPr>
          <a:xfrm>
            <a:off x="10448144" y="5578475"/>
            <a:ext cx="1057301" cy="669925"/>
          </a:xfrm>
        </p:spPr>
        <p:txBody>
          <a:bodyPr vert="horz" lIns="91440" tIns="45720" rIns="91440" bIns="45720" rtlCol="0" anchor="b">
            <a:normAutofit/>
          </a:bodyPr>
          <a:lstStyle/>
          <a:p>
            <a:pPr>
              <a:spcAft>
                <a:spcPts val="600"/>
              </a:spcAft>
            </a:pPr>
            <a:fld id="{D57F1E4F-1CFF-5643-939E-217C01CDF565}" type="slidenum">
              <a:rPr lang="en-US" b="0" i="0" kern="1200">
                <a:solidFill>
                  <a:schemeClr val="tx1"/>
                </a:solidFill>
                <a:effectLst/>
                <a:latin typeface="+mn-lt"/>
                <a:ea typeface="+mn-ea"/>
                <a:cs typeface="+mn-cs"/>
              </a:rPr>
              <a:pPr>
                <a:spcAft>
                  <a:spcPts val="600"/>
                </a:spcAft>
              </a:pPr>
              <a:t>10</a:t>
            </a:fld>
            <a:endParaRPr lang="en-US" b="0" i="0" kern="1200">
              <a:solidFill>
                <a:schemeClr val="tx1"/>
              </a:solidFill>
              <a:effectLst/>
              <a:latin typeface="+mn-lt"/>
              <a:ea typeface="+mn-ea"/>
              <a:cs typeface="+mn-cs"/>
            </a:endParaRPr>
          </a:p>
        </p:txBody>
      </p:sp>
      <p:sp>
        <p:nvSpPr>
          <p:cNvPr id="2" name="Rubrik 2">
            <a:extLst>
              <a:ext uri="{FF2B5EF4-FFF2-40B4-BE49-F238E27FC236}">
                <a16:creationId xmlns:a16="http://schemas.microsoft.com/office/drawing/2014/main" id="{0E0067B0-AD71-8C81-4EB6-61621D5EE34F}"/>
              </a:ext>
            </a:extLst>
          </p:cNvPr>
          <p:cNvSpPr>
            <a:spLocks noGrp="1"/>
          </p:cNvSpPr>
          <p:nvPr>
            <p:ph type="title"/>
          </p:nvPr>
        </p:nvSpPr>
        <p:spPr>
          <a:xfrm>
            <a:off x="245379" y="136525"/>
            <a:ext cx="6836458" cy="609186"/>
          </a:xfrm>
          <a:noFill/>
        </p:spPr>
        <p:txBody>
          <a:bodyPr>
            <a:noAutofit/>
          </a:bodyPr>
          <a:lstStyle/>
          <a:p>
            <a:r>
              <a:rPr lang="sv-SE" dirty="0" err="1">
                <a:solidFill>
                  <a:schemeClr val="accent1"/>
                </a:solidFill>
              </a:rPr>
              <a:t>Recipe</a:t>
            </a:r>
            <a:r>
              <a:rPr lang="sv-SE" dirty="0">
                <a:solidFill>
                  <a:schemeClr val="accent1"/>
                </a:solidFill>
              </a:rPr>
              <a:t> in public </a:t>
            </a:r>
            <a:r>
              <a:rPr lang="sv-SE" dirty="0" err="1">
                <a:solidFill>
                  <a:schemeClr val="accent1"/>
                </a:solidFill>
              </a:rPr>
              <a:t>method</a:t>
            </a:r>
            <a:endParaRPr lang="sv-SE" dirty="0">
              <a:solidFill>
                <a:schemeClr val="accent1"/>
              </a:solidFill>
            </a:endParaRPr>
          </a:p>
        </p:txBody>
      </p:sp>
      <p:pic>
        <p:nvPicPr>
          <p:cNvPr id="8" name="Bildobjekt 7">
            <a:extLst>
              <a:ext uri="{FF2B5EF4-FFF2-40B4-BE49-F238E27FC236}">
                <a16:creationId xmlns:a16="http://schemas.microsoft.com/office/drawing/2014/main" id="{B341D460-D3EA-22D3-13B9-3520ED8989F4}"/>
              </a:ext>
            </a:extLst>
          </p:cNvPr>
          <p:cNvPicPr>
            <a:picLocks noChangeAspect="1"/>
          </p:cNvPicPr>
          <p:nvPr/>
        </p:nvPicPr>
        <p:blipFill>
          <a:blip r:embed="rId2"/>
          <a:stretch>
            <a:fillRect/>
          </a:stretch>
        </p:blipFill>
        <p:spPr>
          <a:xfrm>
            <a:off x="286943" y="1257437"/>
            <a:ext cx="5125165" cy="1552792"/>
          </a:xfrm>
          <a:prstGeom prst="rect">
            <a:avLst/>
          </a:prstGeom>
        </p:spPr>
      </p:pic>
      <p:pic>
        <p:nvPicPr>
          <p:cNvPr id="9" name="Bildobjekt 8">
            <a:extLst>
              <a:ext uri="{FF2B5EF4-FFF2-40B4-BE49-F238E27FC236}">
                <a16:creationId xmlns:a16="http://schemas.microsoft.com/office/drawing/2014/main" id="{F362C535-D418-9929-0DCF-CACA30197900}"/>
              </a:ext>
            </a:extLst>
          </p:cNvPr>
          <p:cNvPicPr>
            <a:picLocks noChangeAspect="1"/>
          </p:cNvPicPr>
          <p:nvPr/>
        </p:nvPicPr>
        <p:blipFill>
          <a:blip r:embed="rId3"/>
          <a:stretch>
            <a:fillRect/>
          </a:stretch>
        </p:blipFill>
        <p:spPr>
          <a:xfrm>
            <a:off x="286943" y="3313063"/>
            <a:ext cx="7592485" cy="1781424"/>
          </a:xfrm>
          <a:prstGeom prst="rect">
            <a:avLst/>
          </a:prstGeom>
        </p:spPr>
      </p:pic>
    </p:spTree>
    <p:extLst>
      <p:ext uri="{BB962C8B-B14F-4D97-AF65-F5344CB8AC3E}">
        <p14:creationId xmlns:p14="http://schemas.microsoft.com/office/powerpoint/2010/main" val="18087728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cxnSp>
        <p:nvCxnSpPr>
          <p:cNvPr id="28" name="Straight Connector 27">
            <a:extLst>
              <a:ext uri="{FF2B5EF4-FFF2-40B4-BE49-F238E27FC236}">
                <a16:creationId xmlns:a16="http://schemas.microsoft.com/office/drawing/2014/main" id="{FEB90296-CFE0-401D-9CA3-32966EC4F01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0" name="Straight Connector 29">
            <a:extLst>
              <a:ext uri="{FF2B5EF4-FFF2-40B4-BE49-F238E27FC236}">
                <a16:creationId xmlns:a16="http://schemas.microsoft.com/office/drawing/2014/main" id="{08C9B4EE-7611-4ED9-B356-7BDD377C39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2" name="Straight Connector 31">
            <a:extLst>
              <a:ext uri="{FF2B5EF4-FFF2-40B4-BE49-F238E27FC236}">
                <a16:creationId xmlns:a16="http://schemas.microsoft.com/office/drawing/2014/main" id="{4A4F266A-F2F7-47CD-8BBC-E3777E982FD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4" name="Straight Connector 33">
            <a:extLst>
              <a:ext uri="{FF2B5EF4-FFF2-40B4-BE49-F238E27FC236}">
                <a16:creationId xmlns:a16="http://schemas.microsoft.com/office/drawing/2014/main" id="{20D69C80-8919-4A32-B897-F2A21F94057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F427B072-CC5B-481B-9719-8CD4C54444B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useBgFill="1">
        <p:nvSpPr>
          <p:cNvPr id="38" name="Rectangle 37">
            <a:extLst>
              <a:ext uri="{FF2B5EF4-FFF2-40B4-BE49-F238E27FC236}">
                <a16:creationId xmlns:a16="http://schemas.microsoft.com/office/drawing/2014/main" id="{EB88142C-D3C4-43DC-A844-A7D9ECB0F5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416DC9EF-092A-4FEF-8A40-0E509CA798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5999" y="0"/>
            <a:ext cx="6096001" cy="6858000"/>
          </a:xfrm>
          <a:prstGeom prst="rect">
            <a:avLst/>
          </a:prstGeom>
          <a:solidFill>
            <a:schemeClr val="bg2">
              <a:alpha val="97000"/>
            </a:schemeClr>
          </a:solidFill>
          <a:ln>
            <a:noFill/>
          </a:ln>
          <a:effectLst/>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endParaRPr lang="en-US"/>
          </a:p>
        </p:txBody>
      </p:sp>
      <p:sp>
        <p:nvSpPr>
          <p:cNvPr id="6" name="Platshållare för bildnummer 5">
            <a:extLst>
              <a:ext uri="{FF2B5EF4-FFF2-40B4-BE49-F238E27FC236}">
                <a16:creationId xmlns:a16="http://schemas.microsoft.com/office/drawing/2014/main" id="{BDFB3156-DC99-E96F-AABF-A6CAE422E27A}"/>
              </a:ext>
            </a:extLst>
          </p:cNvPr>
          <p:cNvSpPr>
            <a:spLocks noGrp="1"/>
          </p:cNvSpPr>
          <p:nvPr>
            <p:ph type="sldNum" sz="quarter" idx="12"/>
          </p:nvPr>
        </p:nvSpPr>
        <p:spPr>
          <a:xfrm>
            <a:off x="10448144" y="5578475"/>
            <a:ext cx="1057301" cy="669925"/>
          </a:xfrm>
        </p:spPr>
        <p:txBody>
          <a:bodyPr vert="horz" lIns="91440" tIns="45720" rIns="91440" bIns="45720" rtlCol="0" anchor="b">
            <a:normAutofit/>
          </a:bodyPr>
          <a:lstStyle/>
          <a:p>
            <a:pPr>
              <a:spcAft>
                <a:spcPts val="600"/>
              </a:spcAft>
            </a:pPr>
            <a:fld id="{D57F1E4F-1CFF-5643-939E-217C01CDF565}" type="slidenum">
              <a:rPr lang="en-US" b="0" i="0" kern="1200">
                <a:solidFill>
                  <a:schemeClr val="tx1"/>
                </a:solidFill>
                <a:effectLst/>
                <a:latin typeface="+mn-lt"/>
                <a:ea typeface="+mn-ea"/>
                <a:cs typeface="+mn-cs"/>
              </a:rPr>
              <a:pPr>
                <a:spcAft>
                  <a:spcPts val="600"/>
                </a:spcAft>
              </a:pPr>
              <a:t>11</a:t>
            </a:fld>
            <a:endParaRPr lang="en-US" b="0" i="0" kern="1200">
              <a:solidFill>
                <a:schemeClr val="tx1"/>
              </a:solidFill>
              <a:effectLst/>
              <a:latin typeface="+mn-lt"/>
              <a:ea typeface="+mn-ea"/>
              <a:cs typeface="+mn-cs"/>
            </a:endParaRPr>
          </a:p>
        </p:txBody>
      </p:sp>
      <p:sp>
        <p:nvSpPr>
          <p:cNvPr id="2" name="Rubrik 2">
            <a:extLst>
              <a:ext uri="{FF2B5EF4-FFF2-40B4-BE49-F238E27FC236}">
                <a16:creationId xmlns:a16="http://schemas.microsoft.com/office/drawing/2014/main" id="{0E0067B0-AD71-8C81-4EB6-61621D5EE34F}"/>
              </a:ext>
            </a:extLst>
          </p:cNvPr>
          <p:cNvSpPr>
            <a:spLocks noGrp="1"/>
          </p:cNvSpPr>
          <p:nvPr>
            <p:ph type="title"/>
          </p:nvPr>
        </p:nvSpPr>
        <p:spPr>
          <a:xfrm>
            <a:off x="245379" y="136525"/>
            <a:ext cx="6836458" cy="609186"/>
          </a:xfrm>
          <a:noFill/>
        </p:spPr>
        <p:txBody>
          <a:bodyPr>
            <a:noAutofit/>
          </a:bodyPr>
          <a:lstStyle/>
          <a:p>
            <a:r>
              <a:rPr lang="sv-SE" dirty="0" err="1">
                <a:solidFill>
                  <a:schemeClr val="accent1"/>
                </a:solidFill>
              </a:rPr>
              <a:t>Recipe</a:t>
            </a:r>
            <a:r>
              <a:rPr lang="sv-SE" dirty="0">
                <a:solidFill>
                  <a:schemeClr val="accent1"/>
                </a:solidFill>
              </a:rPr>
              <a:t> in public </a:t>
            </a:r>
            <a:r>
              <a:rPr lang="sv-SE" dirty="0" err="1">
                <a:solidFill>
                  <a:schemeClr val="accent1"/>
                </a:solidFill>
              </a:rPr>
              <a:t>method</a:t>
            </a:r>
            <a:endParaRPr lang="sv-SE" dirty="0">
              <a:solidFill>
                <a:schemeClr val="accent1"/>
              </a:solidFill>
            </a:endParaRPr>
          </a:p>
        </p:txBody>
      </p:sp>
      <p:pic>
        <p:nvPicPr>
          <p:cNvPr id="3" name="Bildobjekt 2">
            <a:extLst>
              <a:ext uri="{FF2B5EF4-FFF2-40B4-BE49-F238E27FC236}">
                <a16:creationId xmlns:a16="http://schemas.microsoft.com/office/drawing/2014/main" id="{72858E8A-B4E7-79C8-C0E2-1619DD334D5A}"/>
              </a:ext>
            </a:extLst>
          </p:cNvPr>
          <p:cNvPicPr>
            <a:picLocks noChangeAspect="1"/>
          </p:cNvPicPr>
          <p:nvPr/>
        </p:nvPicPr>
        <p:blipFill>
          <a:blip r:embed="rId2"/>
          <a:stretch>
            <a:fillRect/>
          </a:stretch>
        </p:blipFill>
        <p:spPr>
          <a:xfrm>
            <a:off x="340708" y="1463346"/>
            <a:ext cx="2667372" cy="1390844"/>
          </a:xfrm>
          <a:prstGeom prst="rect">
            <a:avLst/>
          </a:prstGeom>
        </p:spPr>
      </p:pic>
      <p:pic>
        <p:nvPicPr>
          <p:cNvPr id="4" name="Bildobjekt 3">
            <a:extLst>
              <a:ext uri="{FF2B5EF4-FFF2-40B4-BE49-F238E27FC236}">
                <a16:creationId xmlns:a16="http://schemas.microsoft.com/office/drawing/2014/main" id="{0CA41FA0-E61F-C6A2-78A9-ADD87C2B026C}"/>
              </a:ext>
            </a:extLst>
          </p:cNvPr>
          <p:cNvPicPr>
            <a:picLocks noChangeAspect="1"/>
          </p:cNvPicPr>
          <p:nvPr/>
        </p:nvPicPr>
        <p:blipFill>
          <a:blip r:embed="rId3"/>
          <a:stretch>
            <a:fillRect/>
          </a:stretch>
        </p:blipFill>
        <p:spPr>
          <a:xfrm>
            <a:off x="340708" y="3310905"/>
            <a:ext cx="10107436" cy="1629002"/>
          </a:xfrm>
          <a:prstGeom prst="rect">
            <a:avLst/>
          </a:prstGeom>
        </p:spPr>
      </p:pic>
    </p:spTree>
    <p:extLst>
      <p:ext uri="{BB962C8B-B14F-4D97-AF65-F5344CB8AC3E}">
        <p14:creationId xmlns:p14="http://schemas.microsoft.com/office/powerpoint/2010/main" val="12255465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ktangel: rundade hörn 7">
            <a:extLst>
              <a:ext uri="{FF2B5EF4-FFF2-40B4-BE49-F238E27FC236}">
                <a16:creationId xmlns:a16="http://schemas.microsoft.com/office/drawing/2014/main" id="{CAD8118D-C1D4-0AE4-30CE-62C3C8826717}"/>
              </a:ext>
            </a:extLst>
          </p:cNvPr>
          <p:cNvSpPr/>
          <p:nvPr/>
        </p:nvSpPr>
        <p:spPr>
          <a:xfrm>
            <a:off x="771987" y="1364384"/>
            <a:ext cx="7675419" cy="1194089"/>
          </a:xfrm>
          <a:prstGeom prst="round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2800" spc="400" dirty="0">
                <a:solidFill>
                  <a:schemeClr val="tx1"/>
                </a:solidFill>
                <a:latin typeface="Century Gothic" panose="020B0502020202020204"/>
              </a:rPr>
              <a:t>No input </a:t>
            </a:r>
            <a:r>
              <a:rPr lang="en-US" sz="2800" spc="400" dirty="0">
                <a:solidFill>
                  <a:schemeClr val="tx2"/>
                </a:solidFill>
                <a:latin typeface="Century Gothic" panose="020B0502020202020204"/>
              </a:rPr>
              <a:t>arguments to methods</a:t>
            </a:r>
            <a:endParaRPr lang="sv-SE" dirty="0">
              <a:solidFill>
                <a:schemeClr val="tx2"/>
              </a:solidFill>
            </a:endParaRPr>
          </a:p>
        </p:txBody>
      </p:sp>
      <p:sp>
        <p:nvSpPr>
          <p:cNvPr id="2" name="Rubrik 1">
            <a:extLst>
              <a:ext uri="{FF2B5EF4-FFF2-40B4-BE49-F238E27FC236}">
                <a16:creationId xmlns:a16="http://schemas.microsoft.com/office/drawing/2014/main" id="{F0C3BF4C-4645-1EFC-E999-7C0F633D0442}"/>
              </a:ext>
            </a:extLst>
          </p:cNvPr>
          <p:cNvSpPr>
            <a:spLocks noGrp="1"/>
          </p:cNvSpPr>
          <p:nvPr>
            <p:ph type="title"/>
          </p:nvPr>
        </p:nvSpPr>
        <p:spPr>
          <a:xfrm>
            <a:off x="771987" y="163657"/>
            <a:ext cx="8534400" cy="1077798"/>
          </a:xfrm>
        </p:spPr>
        <p:txBody>
          <a:bodyPr>
            <a:normAutofit/>
          </a:bodyPr>
          <a:lstStyle/>
          <a:p>
            <a:r>
              <a:rPr lang="sv-SE" dirty="0" err="1">
                <a:solidFill>
                  <a:schemeClr val="accent1"/>
                </a:solidFill>
              </a:rPr>
              <a:t>Embeded</a:t>
            </a:r>
            <a:r>
              <a:rPr lang="sv-SE" dirty="0">
                <a:solidFill>
                  <a:schemeClr val="accent1"/>
                </a:solidFill>
              </a:rPr>
              <a:t> </a:t>
            </a:r>
            <a:r>
              <a:rPr lang="sv-SE" dirty="0" err="1">
                <a:solidFill>
                  <a:schemeClr val="accent1"/>
                </a:solidFill>
              </a:rPr>
              <a:t>state</a:t>
            </a:r>
            <a:endParaRPr lang="sv-SE" dirty="0">
              <a:solidFill>
                <a:schemeClr val="accent1"/>
              </a:solidFill>
            </a:endParaRPr>
          </a:p>
        </p:txBody>
      </p:sp>
      <p:sp>
        <p:nvSpPr>
          <p:cNvPr id="6" name="Platshållare för bildnummer 5">
            <a:extLst>
              <a:ext uri="{FF2B5EF4-FFF2-40B4-BE49-F238E27FC236}">
                <a16:creationId xmlns:a16="http://schemas.microsoft.com/office/drawing/2014/main" id="{CCF0E065-A38C-AFE0-3A08-A8293A97C90C}"/>
              </a:ext>
            </a:extLst>
          </p:cNvPr>
          <p:cNvSpPr>
            <a:spLocks noGrp="1"/>
          </p:cNvSpPr>
          <p:nvPr>
            <p:ph type="sldNum" sz="quarter" idx="12"/>
          </p:nvPr>
        </p:nvSpPr>
        <p:spPr>
          <a:xfrm>
            <a:off x="10363200" y="5578475"/>
            <a:ext cx="1142245" cy="669925"/>
          </a:xfrm>
        </p:spPr>
        <p:txBody>
          <a:bodyPr>
            <a:normAutofit/>
          </a:bodyPr>
          <a:lstStyle/>
          <a:p>
            <a:pPr rtl="0">
              <a:spcAft>
                <a:spcPts val="600"/>
              </a:spcAft>
            </a:pPr>
            <a:fld id="{D8DA9DAA-006C-4F4B-980E-E3DF019B24E2}" type="slidenum">
              <a:rPr lang="sv-SE" noProof="0" smtClean="0"/>
              <a:pPr rtl="0">
                <a:spcAft>
                  <a:spcPts val="600"/>
                </a:spcAft>
              </a:pPr>
              <a:t>12</a:t>
            </a:fld>
            <a:endParaRPr lang="sv-SE" noProof="0"/>
          </a:p>
        </p:txBody>
      </p:sp>
      <p:sp>
        <p:nvSpPr>
          <p:cNvPr id="4" name="Platshållare för datum 3" hidden="1">
            <a:extLst>
              <a:ext uri="{FF2B5EF4-FFF2-40B4-BE49-F238E27FC236}">
                <a16:creationId xmlns:a16="http://schemas.microsoft.com/office/drawing/2014/main" id="{BD87CB25-995E-5B4B-BB16-43D0AFB223B4}"/>
              </a:ext>
            </a:extLst>
          </p:cNvPr>
          <p:cNvSpPr>
            <a:spLocks noGrp="1"/>
          </p:cNvSpPr>
          <p:nvPr>
            <p:ph type="dt" sz="half" idx="10"/>
          </p:nvPr>
        </p:nvSpPr>
        <p:spPr>
          <a:xfrm>
            <a:off x="658368" y="201168"/>
            <a:ext cx="2743200" cy="365125"/>
          </a:xfrm>
        </p:spPr>
        <p:txBody>
          <a:bodyPr anchor="ctr">
            <a:normAutofit/>
          </a:bodyPr>
          <a:lstStyle/>
          <a:p>
            <a:pPr rtl="0">
              <a:spcAft>
                <a:spcPts val="600"/>
              </a:spcAft>
            </a:pPr>
            <a:r>
              <a:rPr lang="sv-SE" noProof="0"/>
              <a:t>20XX-09-03</a:t>
            </a:r>
          </a:p>
        </p:txBody>
      </p:sp>
      <p:sp>
        <p:nvSpPr>
          <p:cNvPr id="9" name="Rektangel: rundade hörn 8">
            <a:extLst>
              <a:ext uri="{FF2B5EF4-FFF2-40B4-BE49-F238E27FC236}">
                <a16:creationId xmlns:a16="http://schemas.microsoft.com/office/drawing/2014/main" id="{B1A1A05C-B43A-6B33-BC78-9B5556180765}"/>
              </a:ext>
            </a:extLst>
          </p:cNvPr>
          <p:cNvSpPr/>
          <p:nvPr/>
        </p:nvSpPr>
        <p:spPr>
          <a:xfrm>
            <a:off x="771987" y="3010029"/>
            <a:ext cx="9101685" cy="1271473"/>
          </a:xfrm>
          <a:prstGeom prst="round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800" spc="400" dirty="0">
                <a:solidFill>
                  <a:schemeClr val="tx1"/>
                </a:solidFill>
              </a:rPr>
              <a:t>No return </a:t>
            </a:r>
            <a:r>
              <a:rPr lang="en-US" sz="2800" spc="400" dirty="0">
                <a:solidFill>
                  <a:schemeClr val="tx2"/>
                </a:solidFill>
              </a:rPr>
              <a:t>values from private methods</a:t>
            </a:r>
            <a:endParaRPr lang="en-US" sz="2800" spc="400" dirty="0">
              <a:solidFill>
                <a:schemeClr val="tx1"/>
              </a:solidFill>
            </a:endParaRPr>
          </a:p>
        </p:txBody>
      </p:sp>
      <p:sp>
        <p:nvSpPr>
          <p:cNvPr id="11" name="Platshållare för sidfot 4">
            <a:extLst>
              <a:ext uri="{FF2B5EF4-FFF2-40B4-BE49-F238E27FC236}">
                <a16:creationId xmlns:a16="http://schemas.microsoft.com/office/drawing/2014/main" id="{23BC9786-A143-B093-6E81-1C6799F884DE}"/>
              </a:ext>
            </a:extLst>
          </p:cNvPr>
          <p:cNvSpPr>
            <a:spLocks noGrp="1"/>
          </p:cNvSpPr>
          <p:nvPr>
            <p:ph type="ftr" sz="quarter" idx="11"/>
          </p:nvPr>
        </p:nvSpPr>
        <p:spPr>
          <a:xfrm>
            <a:off x="116041" y="6329218"/>
            <a:ext cx="7543800" cy="365125"/>
          </a:xfrm>
        </p:spPr>
        <p:txBody>
          <a:bodyPr vert="horz" lIns="91440" tIns="45720" rIns="91440" bIns="45720" rtlCol="0" anchor="t">
            <a:normAutofit/>
          </a:bodyPr>
          <a:lstStyle/>
          <a:p>
            <a:r>
              <a:rPr lang="en-US" sz="1000" b="0" i="0" kern="1200" dirty="0" err="1">
                <a:solidFill>
                  <a:schemeClr val="tx1">
                    <a:alpha val="60000"/>
                  </a:schemeClr>
                </a:solidFill>
                <a:effectLst/>
                <a:latin typeface="+mn-lt"/>
                <a:ea typeface="+mn-ea"/>
                <a:cs typeface="+mn-cs"/>
              </a:rPr>
              <a:t>READable</a:t>
            </a:r>
            <a:r>
              <a:rPr lang="en-US" sz="1000" b="0" i="0" kern="1200" dirty="0">
                <a:solidFill>
                  <a:schemeClr val="tx1">
                    <a:alpha val="60000"/>
                  </a:schemeClr>
                </a:solidFill>
                <a:effectLst/>
                <a:latin typeface="+mn-lt"/>
                <a:ea typeface="+mn-ea"/>
                <a:cs typeface="+mn-cs"/>
              </a:rPr>
              <a:t> code</a:t>
            </a:r>
          </a:p>
        </p:txBody>
      </p:sp>
      <p:sp>
        <p:nvSpPr>
          <p:cNvPr id="3" name="Rektangel: rundade hörn 2">
            <a:extLst>
              <a:ext uri="{FF2B5EF4-FFF2-40B4-BE49-F238E27FC236}">
                <a16:creationId xmlns:a16="http://schemas.microsoft.com/office/drawing/2014/main" id="{72243A4D-E1D3-3C7F-4EBD-F23589329865}"/>
              </a:ext>
            </a:extLst>
          </p:cNvPr>
          <p:cNvSpPr/>
          <p:nvPr/>
        </p:nvSpPr>
        <p:spPr>
          <a:xfrm>
            <a:off x="771987" y="4746723"/>
            <a:ext cx="9101685" cy="1271473"/>
          </a:xfrm>
          <a:prstGeom prst="round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800" spc="400" dirty="0">
                <a:solidFill>
                  <a:schemeClr val="tx1"/>
                </a:solidFill>
              </a:rPr>
              <a:t>Initial state </a:t>
            </a:r>
            <a:r>
              <a:rPr lang="en-US" sz="2800" spc="400" dirty="0">
                <a:solidFill>
                  <a:schemeClr val="tx2"/>
                </a:solidFill>
              </a:rPr>
              <a:t>in constructor</a:t>
            </a:r>
            <a:endParaRPr lang="en-US" sz="2800" spc="400" dirty="0">
              <a:solidFill>
                <a:schemeClr val="tx1"/>
              </a:solidFill>
            </a:endParaRPr>
          </a:p>
        </p:txBody>
      </p:sp>
    </p:spTree>
    <p:extLst>
      <p:ext uri="{BB962C8B-B14F-4D97-AF65-F5344CB8AC3E}">
        <p14:creationId xmlns:p14="http://schemas.microsoft.com/office/powerpoint/2010/main" val="31164556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FA02039A-9B00-966B-C118-6FBD41D1DB16}"/>
              </a:ext>
            </a:extLst>
          </p:cNvPr>
          <p:cNvSpPr>
            <a:spLocks noGrp="1"/>
          </p:cNvSpPr>
          <p:nvPr>
            <p:ph type="title"/>
          </p:nvPr>
        </p:nvSpPr>
        <p:spPr/>
        <p:txBody>
          <a:bodyPr anchor="ctr">
            <a:normAutofit/>
          </a:bodyPr>
          <a:lstStyle/>
          <a:p>
            <a:r>
              <a:rPr lang="en-US"/>
              <a:t>Embeded state</a:t>
            </a:r>
            <a:endParaRPr lang="en-US" dirty="0"/>
          </a:p>
        </p:txBody>
      </p:sp>
      <p:sp>
        <p:nvSpPr>
          <p:cNvPr id="12" name="Date Placeholder 3" hidden="1">
            <a:extLst>
              <a:ext uri="{FF2B5EF4-FFF2-40B4-BE49-F238E27FC236}">
                <a16:creationId xmlns:a16="http://schemas.microsoft.com/office/drawing/2014/main" id="{E21C7F24-81F1-30E9-30DD-C31E7B98DF8F}"/>
              </a:ext>
            </a:extLst>
          </p:cNvPr>
          <p:cNvSpPr>
            <a:spLocks noGrp="1"/>
          </p:cNvSpPr>
          <p:nvPr>
            <p:ph type="dt" sz="half" idx="10"/>
          </p:nvPr>
        </p:nvSpPr>
        <p:spPr>
          <a:xfrm>
            <a:off x="658368" y="201168"/>
            <a:ext cx="2743200" cy="365125"/>
          </a:xfrm>
        </p:spPr>
        <p:txBody>
          <a:bodyPr/>
          <a:lstStyle/>
          <a:p>
            <a:pPr rtl="0">
              <a:spcAft>
                <a:spcPts val="600"/>
              </a:spcAft>
            </a:pPr>
            <a:r>
              <a:rPr lang="sv-SE" noProof="0"/>
              <a:t>20XX-09-03</a:t>
            </a:r>
          </a:p>
        </p:txBody>
      </p:sp>
      <p:sp>
        <p:nvSpPr>
          <p:cNvPr id="4" name="Platshållare för bildnummer 3">
            <a:extLst>
              <a:ext uri="{FF2B5EF4-FFF2-40B4-BE49-F238E27FC236}">
                <a16:creationId xmlns:a16="http://schemas.microsoft.com/office/drawing/2014/main" id="{829BE404-E374-8F4F-8CEF-5F9777B95F9D}"/>
              </a:ext>
            </a:extLst>
          </p:cNvPr>
          <p:cNvSpPr>
            <a:spLocks noGrp="1"/>
          </p:cNvSpPr>
          <p:nvPr>
            <p:ph type="sldNum" sz="quarter" idx="12"/>
          </p:nvPr>
        </p:nvSpPr>
        <p:spPr/>
        <p:txBody>
          <a:bodyPr anchor="ctr">
            <a:normAutofit/>
          </a:bodyPr>
          <a:lstStyle/>
          <a:p>
            <a:pPr rtl="0">
              <a:spcAft>
                <a:spcPts val="600"/>
              </a:spcAft>
            </a:pPr>
            <a:fld id="{D8DA9DAA-006C-4F4B-980E-E3DF019B24E2}" type="slidenum">
              <a:rPr lang="sv-SE" noProof="0" smtClean="0"/>
              <a:pPr rtl="0">
                <a:spcAft>
                  <a:spcPts val="600"/>
                </a:spcAft>
              </a:pPr>
              <a:t>13</a:t>
            </a:fld>
            <a:endParaRPr lang="sv-SE" noProof="0"/>
          </a:p>
        </p:txBody>
      </p:sp>
      <p:pic>
        <p:nvPicPr>
          <p:cNvPr id="11" name="Bildobjekt 10">
            <a:extLst>
              <a:ext uri="{FF2B5EF4-FFF2-40B4-BE49-F238E27FC236}">
                <a16:creationId xmlns:a16="http://schemas.microsoft.com/office/drawing/2014/main" id="{7DF1BB2C-FC29-51A9-73C2-BDB7F6B50479}"/>
              </a:ext>
            </a:extLst>
          </p:cNvPr>
          <p:cNvPicPr>
            <a:picLocks noChangeAspect="1"/>
          </p:cNvPicPr>
          <p:nvPr/>
        </p:nvPicPr>
        <p:blipFill>
          <a:blip r:embed="rId3"/>
          <a:stretch>
            <a:fillRect/>
          </a:stretch>
        </p:blipFill>
        <p:spPr>
          <a:xfrm>
            <a:off x="576072" y="1227137"/>
            <a:ext cx="9669642" cy="4351338"/>
          </a:xfrm>
          <a:prstGeom prst="rect">
            <a:avLst/>
          </a:prstGeom>
          <a:noFill/>
        </p:spPr>
      </p:pic>
      <p:sp>
        <p:nvSpPr>
          <p:cNvPr id="6" name="Rubrik 2">
            <a:extLst>
              <a:ext uri="{FF2B5EF4-FFF2-40B4-BE49-F238E27FC236}">
                <a16:creationId xmlns:a16="http://schemas.microsoft.com/office/drawing/2014/main" id="{8CA139C2-2E85-B9DC-1697-35DBF0EA4FE2}"/>
              </a:ext>
            </a:extLst>
          </p:cNvPr>
          <p:cNvSpPr txBox="1">
            <a:spLocks/>
          </p:cNvSpPr>
          <p:nvPr/>
        </p:nvSpPr>
        <p:spPr>
          <a:xfrm>
            <a:off x="576072" y="113828"/>
            <a:ext cx="5494839" cy="650201"/>
          </a:xfrm>
          <a:prstGeom prst="rect">
            <a:avLst/>
          </a:prstGeom>
          <a:effectLst/>
        </p:spPr>
        <p:txBody>
          <a:bodyPr vert="horz" lIns="91440" tIns="45720" rIns="91440" bIns="45720" rtlCol="0" anchor="b">
            <a:normAutofit/>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sv-SE" dirty="0" err="1">
                <a:solidFill>
                  <a:schemeClr val="accent1"/>
                </a:solidFill>
              </a:rPr>
              <a:t>Embeded</a:t>
            </a:r>
            <a:r>
              <a:rPr lang="sv-SE" dirty="0">
                <a:solidFill>
                  <a:schemeClr val="accent1"/>
                </a:solidFill>
              </a:rPr>
              <a:t> </a:t>
            </a:r>
            <a:r>
              <a:rPr lang="sv-SE" dirty="0" err="1">
                <a:solidFill>
                  <a:schemeClr val="accent1"/>
                </a:solidFill>
              </a:rPr>
              <a:t>state</a:t>
            </a:r>
            <a:endParaRPr lang="sv-SE" dirty="0">
              <a:solidFill>
                <a:schemeClr val="accent1"/>
              </a:solidFill>
            </a:endParaRPr>
          </a:p>
        </p:txBody>
      </p:sp>
      <p:sp>
        <p:nvSpPr>
          <p:cNvPr id="2" name="Platshållare för sidfot 4">
            <a:extLst>
              <a:ext uri="{FF2B5EF4-FFF2-40B4-BE49-F238E27FC236}">
                <a16:creationId xmlns:a16="http://schemas.microsoft.com/office/drawing/2014/main" id="{D66077D7-FBD7-5BBF-C396-774EBEA63BB5}"/>
              </a:ext>
            </a:extLst>
          </p:cNvPr>
          <p:cNvSpPr txBox="1">
            <a:spLocks/>
          </p:cNvSpPr>
          <p:nvPr/>
        </p:nvSpPr>
        <p:spPr>
          <a:xfrm>
            <a:off x="74612" y="6433568"/>
            <a:ext cx="7543800" cy="365125"/>
          </a:xfrm>
          <a:prstGeom prst="rect">
            <a:avLst/>
          </a:prstGeom>
        </p:spPr>
        <p:txBody>
          <a:bodyPr vert="horz" lIns="91440" tIns="45720" rIns="91440" bIns="45720" rtlCol="0" anchor="t">
            <a:normAutofit/>
          </a:bodyPr>
          <a:lstStyle>
            <a:defPPr>
              <a:defRPr lang="en-US"/>
            </a:defPPr>
            <a:lvl1pPr marL="0" algn="l" defTabSz="457200" rtl="0" eaLnBrk="1" latinLnBrk="0" hangingPunct="1">
              <a:defRPr sz="1000" b="0" i="0" kern="1200">
                <a:solidFill>
                  <a:schemeClr val="bg2">
                    <a:lumMod val="50000"/>
                  </a:schemeClr>
                </a:solidFill>
                <a:effectLst/>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solidFill>
                  <a:schemeClr val="tx1">
                    <a:alpha val="60000"/>
                  </a:schemeClr>
                </a:solidFill>
              </a:rPr>
              <a:t>READable code</a:t>
            </a:r>
            <a:endParaRPr lang="en-US" dirty="0">
              <a:solidFill>
                <a:schemeClr val="tx1">
                  <a:alpha val="60000"/>
                </a:schemeClr>
              </a:solidFill>
            </a:endParaRPr>
          </a:p>
        </p:txBody>
      </p:sp>
    </p:spTree>
    <p:extLst>
      <p:ext uri="{BB962C8B-B14F-4D97-AF65-F5344CB8AC3E}">
        <p14:creationId xmlns:p14="http://schemas.microsoft.com/office/powerpoint/2010/main" val="5564794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cxnSp>
        <p:nvCxnSpPr>
          <p:cNvPr id="28" name="Straight Connector 27">
            <a:extLst>
              <a:ext uri="{FF2B5EF4-FFF2-40B4-BE49-F238E27FC236}">
                <a16:creationId xmlns:a16="http://schemas.microsoft.com/office/drawing/2014/main" id="{FEB90296-CFE0-401D-9CA3-32966EC4F01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0" name="Straight Connector 29">
            <a:extLst>
              <a:ext uri="{FF2B5EF4-FFF2-40B4-BE49-F238E27FC236}">
                <a16:creationId xmlns:a16="http://schemas.microsoft.com/office/drawing/2014/main" id="{08C9B4EE-7611-4ED9-B356-7BDD377C39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2" name="Straight Connector 31">
            <a:extLst>
              <a:ext uri="{FF2B5EF4-FFF2-40B4-BE49-F238E27FC236}">
                <a16:creationId xmlns:a16="http://schemas.microsoft.com/office/drawing/2014/main" id="{4A4F266A-F2F7-47CD-8BBC-E3777E982FD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4" name="Straight Connector 33">
            <a:extLst>
              <a:ext uri="{FF2B5EF4-FFF2-40B4-BE49-F238E27FC236}">
                <a16:creationId xmlns:a16="http://schemas.microsoft.com/office/drawing/2014/main" id="{20D69C80-8919-4A32-B897-F2A21F94057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F427B072-CC5B-481B-9719-8CD4C54444B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useBgFill="1">
        <p:nvSpPr>
          <p:cNvPr id="38" name="Rectangle 37">
            <a:extLst>
              <a:ext uri="{FF2B5EF4-FFF2-40B4-BE49-F238E27FC236}">
                <a16:creationId xmlns:a16="http://schemas.microsoft.com/office/drawing/2014/main" id="{EB88142C-D3C4-43DC-A844-A7D9ECB0F5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416DC9EF-092A-4FEF-8A40-0E509CA798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5999" y="0"/>
            <a:ext cx="6096001" cy="6858000"/>
          </a:xfrm>
          <a:prstGeom prst="rect">
            <a:avLst/>
          </a:prstGeom>
          <a:solidFill>
            <a:schemeClr val="bg2">
              <a:alpha val="97000"/>
            </a:schemeClr>
          </a:solidFill>
          <a:ln>
            <a:noFill/>
          </a:ln>
          <a:effectLst/>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endParaRPr lang="en-US"/>
          </a:p>
        </p:txBody>
      </p:sp>
      <p:sp>
        <p:nvSpPr>
          <p:cNvPr id="6" name="Platshållare för bildnummer 5">
            <a:extLst>
              <a:ext uri="{FF2B5EF4-FFF2-40B4-BE49-F238E27FC236}">
                <a16:creationId xmlns:a16="http://schemas.microsoft.com/office/drawing/2014/main" id="{BDFB3156-DC99-E96F-AABF-A6CAE422E27A}"/>
              </a:ext>
            </a:extLst>
          </p:cNvPr>
          <p:cNvSpPr>
            <a:spLocks noGrp="1"/>
          </p:cNvSpPr>
          <p:nvPr>
            <p:ph type="sldNum" sz="quarter" idx="12"/>
          </p:nvPr>
        </p:nvSpPr>
        <p:spPr>
          <a:xfrm>
            <a:off x="10448144" y="5578475"/>
            <a:ext cx="1057301" cy="669925"/>
          </a:xfrm>
        </p:spPr>
        <p:txBody>
          <a:bodyPr vert="horz" lIns="91440" tIns="45720" rIns="91440" bIns="45720" rtlCol="0" anchor="b">
            <a:normAutofit/>
          </a:bodyPr>
          <a:lstStyle/>
          <a:p>
            <a:pPr>
              <a:spcAft>
                <a:spcPts val="600"/>
              </a:spcAft>
            </a:pPr>
            <a:fld id="{D57F1E4F-1CFF-5643-939E-217C01CDF565}" type="slidenum">
              <a:rPr lang="en-US" b="0" i="0" kern="1200">
                <a:solidFill>
                  <a:schemeClr val="tx1"/>
                </a:solidFill>
                <a:effectLst/>
                <a:latin typeface="+mn-lt"/>
                <a:ea typeface="+mn-ea"/>
                <a:cs typeface="+mn-cs"/>
              </a:rPr>
              <a:pPr>
                <a:spcAft>
                  <a:spcPts val="600"/>
                </a:spcAft>
              </a:pPr>
              <a:t>14</a:t>
            </a:fld>
            <a:endParaRPr lang="en-US" b="0" i="0" kern="1200">
              <a:solidFill>
                <a:schemeClr val="tx1"/>
              </a:solidFill>
              <a:effectLst/>
              <a:latin typeface="+mn-lt"/>
              <a:ea typeface="+mn-ea"/>
              <a:cs typeface="+mn-cs"/>
            </a:endParaRPr>
          </a:p>
        </p:txBody>
      </p:sp>
      <p:sp>
        <p:nvSpPr>
          <p:cNvPr id="2" name="Rubrik 2">
            <a:extLst>
              <a:ext uri="{FF2B5EF4-FFF2-40B4-BE49-F238E27FC236}">
                <a16:creationId xmlns:a16="http://schemas.microsoft.com/office/drawing/2014/main" id="{0E0067B0-AD71-8C81-4EB6-61621D5EE34F}"/>
              </a:ext>
            </a:extLst>
          </p:cNvPr>
          <p:cNvSpPr>
            <a:spLocks noGrp="1"/>
          </p:cNvSpPr>
          <p:nvPr>
            <p:ph type="title"/>
          </p:nvPr>
        </p:nvSpPr>
        <p:spPr>
          <a:xfrm>
            <a:off x="245379" y="136525"/>
            <a:ext cx="6836458" cy="609186"/>
          </a:xfrm>
          <a:noFill/>
        </p:spPr>
        <p:txBody>
          <a:bodyPr>
            <a:noAutofit/>
          </a:bodyPr>
          <a:lstStyle/>
          <a:p>
            <a:r>
              <a:rPr lang="sv-SE" dirty="0" err="1">
                <a:solidFill>
                  <a:schemeClr val="accent1"/>
                </a:solidFill>
              </a:rPr>
              <a:t>Embeded</a:t>
            </a:r>
            <a:r>
              <a:rPr lang="sv-SE" dirty="0">
                <a:solidFill>
                  <a:schemeClr val="accent1"/>
                </a:solidFill>
              </a:rPr>
              <a:t> </a:t>
            </a:r>
            <a:r>
              <a:rPr lang="sv-SE" dirty="0" err="1">
                <a:solidFill>
                  <a:schemeClr val="accent1"/>
                </a:solidFill>
              </a:rPr>
              <a:t>state</a:t>
            </a:r>
            <a:endParaRPr lang="sv-SE" dirty="0">
              <a:solidFill>
                <a:schemeClr val="accent1"/>
              </a:solidFill>
            </a:endParaRPr>
          </a:p>
        </p:txBody>
      </p:sp>
      <p:pic>
        <p:nvPicPr>
          <p:cNvPr id="7" name="Bildobjekt 6">
            <a:extLst>
              <a:ext uri="{FF2B5EF4-FFF2-40B4-BE49-F238E27FC236}">
                <a16:creationId xmlns:a16="http://schemas.microsoft.com/office/drawing/2014/main" id="{13B50F75-4E87-2CFA-1F41-80E6317428BB}"/>
              </a:ext>
            </a:extLst>
          </p:cNvPr>
          <p:cNvPicPr>
            <a:picLocks noChangeAspect="1"/>
          </p:cNvPicPr>
          <p:nvPr/>
        </p:nvPicPr>
        <p:blipFill>
          <a:blip r:embed="rId3"/>
          <a:stretch>
            <a:fillRect/>
          </a:stretch>
        </p:blipFill>
        <p:spPr>
          <a:xfrm>
            <a:off x="6104995" y="2216505"/>
            <a:ext cx="5507382" cy="1056900"/>
          </a:xfrm>
          <a:prstGeom prst="rect">
            <a:avLst/>
          </a:prstGeom>
        </p:spPr>
      </p:pic>
      <p:pic>
        <p:nvPicPr>
          <p:cNvPr id="13" name="Bildobjekt 12">
            <a:extLst>
              <a:ext uri="{FF2B5EF4-FFF2-40B4-BE49-F238E27FC236}">
                <a16:creationId xmlns:a16="http://schemas.microsoft.com/office/drawing/2014/main" id="{35F876B1-EC38-F750-F12F-5EDA74883E80}"/>
              </a:ext>
            </a:extLst>
          </p:cNvPr>
          <p:cNvPicPr>
            <a:picLocks noChangeAspect="1"/>
          </p:cNvPicPr>
          <p:nvPr/>
        </p:nvPicPr>
        <p:blipFill>
          <a:blip r:embed="rId4"/>
          <a:stretch>
            <a:fillRect/>
          </a:stretch>
        </p:blipFill>
        <p:spPr>
          <a:xfrm>
            <a:off x="131588" y="0"/>
            <a:ext cx="5773118" cy="6858000"/>
          </a:xfrm>
          <a:prstGeom prst="rect">
            <a:avLst/>
          </a:prstGeom>
        </p:spPr>
      </p:pic>
    </p:spTree>
    <p:extLst>
      <p:ext uri="{BB962C8B-B14F-4D97-AF65-F5344CB8AC3E}">
        <p14:creationId xmlns:p14="http://schemas.microsoft.com/office/powerpoint/2010/main" val="1815942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sp>
        <p:nvSpPr>
          <p:cNvPr id="8" name="Rektangel: rundade hörn 7">
            <a:extLst>
              <a:ext uri="{FF2B5EF4-FFF2-40B4-BE49-F238E27FC236}">
                <a16:creationId xmlns:a16="http://schemas.microsoft.com/office/drawing/2014/main" id="{CAD8118D-C1D4-0AE4-30CE-62C3C8826717}"/>
              </a:ext>
            </a:extLst>
          </p:cNvPr>
          <p:cNvSpPr/>
          <p:nvPr/>
        </p:nvSpPr>
        <p:spPr>
          <a:xfrm>
            <a:off x="771987" y="1364385"/>
            <a:ext cx="7675419" cy="1645612"/>
          </a:xfrm>
          <a:prstGeom prst="round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400" normalizeH="0" baseline="0" noProof="0" dirty="0">
                <a:ln>
                  <a:noFill/>
                </a:ln>
                <a:solidFill>
                  <a:schemeClr val="tx1"/>
                </a:solidFill>
                <a:effectLst/>
                <a:uLnTx/>
                <a:uFillTx/>
                <a:latin typeface="Century Gothic" panose="020B0502020202020204"/>
                <a:ea typeface="+mn-ea"/>
                <a:cs typeface="+mn-cs"/>
              </a:rPr>
              <a:t>Distinguish</a:t>
            </a:r>
            <a:r>
              <a:rPr kumimoji="0" lang="en-US" sz="2800" b="0" i="0" u="none" strike="noStrike" kern="1200" cap="none" spc="400" normalizeH="0" baseline="0" noProof="0" dirty="0">
                <a:ln>
                  <a:noFill/>
                </a:ln>
                <a:solidFill>
                  <a:schemeClr val="tx2"/>
                </a:solidFill>
                <a:effectLst/>
                <a:uLnTx/>
                <a:uFillTx/>
                <a:latin typeface="Century Gothic" panose="020B0502020202020204"/>
                <a:ea typeface="+mn-ea"/>
                <a:cs typeface="+mn-cs"/>
              </a:rPr>
              <a:t> between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400" normalizeH="0" baseline="0" noProof="0" dirty="0">
                <a:ln>
                  <a:noFill/>
                </a:ln>
                <a:solidFill>
                  <a:schemeClr val="tx1"/>
                </a:solidFill>
                <a:effectLst/>
                <a:uLnTx/>
                <a:uFillTx/>
                <a:latin typeface="Century Gothic" panose="020B0502020202020204"/>
                <a:ea typeface="+mn-ea"/>
                <a:cs typeface="+mn-cs"/>
              </a:rPr>
              <a:t>what</a:t>
            </a:r>
            <a:r>
              <a:rPr kumimoji="0" lang="en-US" sz="2800" b="0" i="0" u="none" strike="noStrike" kern="1200" cap="none" spc="400" normalizeH="0" baseline="0" noProof="0" dirty="0">
                <a:ln>
                  <a:noFill/>
                </a:ln>
                <a:solidFill>
                  <a:schemeClr val="tx2"/>
                </a:solidFill>
                <a:effectLst/>
                <a:uLnTx/>
                <a:uFillTx/>
                <a:latin typeface="Century Gothic" panose="020B0502020202020204"/>
                <a:ea typeface="+mn-ea"/>
                <a:cs typeface="+mn-cs"/>
              </a:rPr>
              <a:t> you do and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400" normalizeH="0" baseline="0" noProof="0" dirty="0">
                <a:ln>
                  <a:noFill/>
                </a:ln>
                <a:solidFill>
                  <a:schemeClr val="tx1"/>
                </a:solidFill>
                <a:effectLst/>
                <a:uLnTx/>
                <a:uFillTx/>
                <a:latin typeface="Century Gothic" panose="020B0502020202020204"/>
                <a:ea typeface="+mn-ea"/>
                <a:cs typeface="+mn-cs"/>
              </a:rPr>
              <a:t>how</a:t>
            </a:r>
            <a:r>
              <a:rPr kumimoji="0" lang="en-US" sz="2800" b="0" i="0" u="none" strike="noStrike" kern="1200" cap="none" spc="400" normalizeH="0" baseline="0" noProof="0" dirty="0">
                <a:ln>
                  <a:noFill/>
                </a:ln>
                <a:solidFill>
                  <a:schemeClr val="tx2"/>
                </a:solidFill>
                <a:effectLst/>
                <a:uLnTx/>
                <a:uFillTx/>
                <a:latin typeface="Century Gothic" panose="020B0502020202020204"/>
                <a:ea typeface="+mn-ea"/>
                <a:cs typeface="+mn-cs"/>
              </a:rPr>
              <a:t> you do it</a:t>
            </a:r>
            <a:endParaRPr lang="sv-SE" dirty="0">
              <a:solidFill>
                <a:schemeClr val="tx2"/>
              </a:solidFill>
            </a:endParaRPr>
          </a:p>
        </p:txBody>
      </p:sp>
      <p:sp>
        <p:nvSpPr>
          <p:cNvPr id="2" name="Rubrik 1">
            <a:extLst>
              <a:ext uri="{FF2B5EF4-FFF2-40B4-BE49-F238E27FC236}">
                <a16:creationId xmlns:a16="http://schemas.microsoft.com/office/drawing/2014/main" id="{F0C3BF4C-4645-1EFC-E999-7C0F633D0442}"/>
              </a:ext>
            </a:extLst>
          </p:cNvPr>
          <p:cNvSpPr>
            <a:spLocks noGrp="1"/>
          </p:cNvSpPr>
          <p:nvPr>
            <p:ph type="title"/>
          </p:nvPr>
        </p:nvSpPr>
        <p:spPr>
          <a:xfrm>
            <a:off x="771987" y="-4893"/>
            <a:ext cx="8534400" cy="1090085"/>
          </a:xfrm>
        </p:spPr>
        <p:txBody>
          <a:bodyPr>
            <a:normAutofit/>
          </a:bodyPr>
          <a:lstStyle/>
          <a:p>
            <a:r>
              <a:rPr lang="sv-SE" dirty="0" err="1">
                <a:solidFill>
                  <a:schemeClr val="accent1"/>
                </a:solidFill>
              </a:rPr>
              <a:t>Abstraction</a:t>
            </a:r>
            <a:r>
              <a:rPr lang="sv-SE" dirty="0">
                <a:solidFill>
                  <a:schemeClr val="accent1"/>
                </a:solidFill>
              </a:rPr>
              <a:t> </a:t>
            </a:r>
            <a:r>
              <a:rPr lang="sv-SE" dirty="0" err="1">
                <a:solidFill>
                  <a:schemeClr val="accent1"/>
                </a:solidFill>
              </a:rPr>
              <a:t>level</a:t>
            </a:r>
            <a:r>
              <a:rPr lang="sv-SE" dirty="0">
                <a:solidFill>
                  <a:schemeClr val="accent1"/>
                </a:solidFill>
              </a:rPr>
              <a:t> </a:t>
            </a:r>
            <a:r>
              <a:rPr lang="sv-SE" dirty="0" err="1">
                <a:solidFill>
                  <a:schemeClr val="accent1"/>
                </a:solidFill>
              </a:rPr>
              <a:t>matters</a:t>
            </a:r>
            <a:endParaRPr lang="sv-SE" dirty="0">
              <a:solidFill>
                <a:schemeClr val="accent1"/>
              </a:solidFill>
            </a:endParaRPr>
          </a:p>
        </p:txBody>
      </p:sp>
      <p:sp>
        <p:nvSpPr>
          <p:cNvPr id="6" name="Platshållare för bildnummer 5">
            <a:extLst>
              <a:ext uri="{FF2B5EF4-FFF2-40B4-BE49-F238E27FC236}">
                <a16:creationId xmlns:a16="http://schemas.microsoft.com/office/drawing/2014/main" id="{CCF0E065-A38C-AFE0-3A08-A8293A97C90C}"/>
              </a:ext>
            </a:extLst>
          </p:cNvPr>
          <p:cNvSpPr>
            <a:spLocks noGrp="1"/>
          </p:cNvSpPr>
          <p:nvPr>
            <p:ph type="sldNum" sz="quarter" idx="12"/>
          </p:nvPr>
        </p:nvSpPr>
        <p:spPr>
          <a:xfrm>
            <a:off x="10363200" y="5578475"/>
            <a:ext cx="1142245" cy="669925"/>
          </a:xfrm>
        </p:spPr>
        <p:txBody>
          <a:bodyPr>
            <a:normAutofit/>
          </a:bodyPr>
          <a:lstStyle/>
          <a:p>
            <a:pPr rtl="0">
              <a:spcAft>
                <a:spcPts val="600"/>
              </a:spcAft>
            </a:pPr>
            <a:fld id="{D8DA9DAA-006C-4F4B-980E-E3DF019B24E2}" type="slidenum">
              <a:rPr lang="sv-SE" noProof="0" smtClean="0"/>
              <a:pPr rtl="0">
                <a:spcAft>
                  <a:spcPts val="600"/>
                </a:spcAft>
              </a:pPr>
              <a:t>15</a:t>
            </a:fld>
            <a:endParaRPr lang="sv-SE" noProof="0"/>
          </a:p>
        </p:txBody>
      </p:sp>
      <p:sp>
        <p:nvSpPr>
          <p:cNvPr id="4" name="Platshållare för datum 3" hidden="1">
            <a:extLst>
              <a:ext uri="{FF2B5EF4-FFF2-40B4-BE49-F238E27FC236}">
                <a16:creationId xmlns:a16="http://schemas.microsoft.com/office/drawing/2014/main" id="{BD87CB25-995E-5B4B-BB16-43D0AFB223B4}"/>
              </a:ext>
            </a:extLst>
          </p:cNvPr>
          <p:cNvSpPr>
            <a:spLocks noGrp="1"/>
          </p:cNvSpPr>
          <p:nvPr>
            <p:ph type="dt" sz="half" idx="10"/>
          </p:nvPr>
        </p:nvSpPr>
        <p:spPr>
          <a:xfrm>
            <a:off x="658368" y="201168"/>
            <a:ext cx="2743200" cy="365125"/>
          </a:xfrm>
        </p:spPr>
        <p:txBody>
          <a:bodyPr anchor="ctr">
            <a:normAutofit/>
          </a:bodyPr>
          <a:lstStyle/>
          <a:p>
            <a:pPr rtl="0">
              <a:spcAft>
                <a:spcPts val="600"/>
              </a:spcAft>
            </a:pPr>
            <a:r>
              <a:rPr lang="sv-SE" noProof="0"/>
              <a:t>20XX-09-03</a:t>
            </a:r>
          </a:p>
        </p:txBody>
      </p:sp>
      <p:sp>
        <p:nvSpPr>
          <p:cNvPr id="9" name="Rektangel: rundade hörn 8">
            <a:extLst>
              <a:ext uri="{FF2B5EF4-FFF2-40B4-BE49-F238E27FC236}">
                <a16:creationId xmlns:a16="http://schemas.microsoft.com/office/drawing/2014/main" id="{B1A1A05C-B43A-6B33-BC78-9B5556180765}"/>
              </a:ext>
            </a:extLst>
          </p:cNvPr>
          <p:cNvSpPr/>
          <p:nvPr/>
        </p:nvSpPr>
        <p:spPr>
          <a:xfrm>
            <a:off x="771988" y="3568382"/>
            <a:ext cx="7675419" cy="1645612"/>
          </a:xfrm>
          <a:prstGeom prst="round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800" spc="400" dirty="0">
                <a:solidFill>
                  <a:schemeClr val="tx2"/>
                </a:solidFill>
              </a:rPr>
              <a:t>Entire method with the </a:t>
            </a:r>
          </a:p>
          <a:p>
            <a:r>
              <a:rPr lang="en-US" sz="2800" spc="400" dirty="0">
                <a:solidFill>
                  <a:schemeClr val="tx2"/>
                </a:solidFill>
              </a:rPr>
              <a:t>same </a:t>
            </a:r>
            <a:r>
              <a:rPr lang="en-US" sz="2800" spc="400" dirty="0">
                <a:solidFill>
                  <a:schemeClr val="tx1"/>
                </a:solidFill>
              </a:rPr>
              <a:t>level of detail</a:t>
            </a:r>
          </a:p>
        </p:txBody>
      </p:sp>
      <p:sp>
        <p:nvSpPr>
          <p:cNvPr id="11" name="Platshållare för sidfot 4">
            <a:extLst>
              <a:ext uri="{FF2B5EF4-FFF2-40B4-BE49-F238E27FC236}">
                <a16:creationId xmlns:a16="http://schemas.microsoft.com/office/drawing/2014/main" id="{23BC9786-A143-B093-6E81-1C6799F884DE}"/>
              </a:ext>
            </a:extLst>
          </p:cNvPr>
          <p:cNvSpPr>
            <a:spLocks noGrp="1"/>
          </p:cNvSpPr>
          <p:nvPr>
            <p:ph type="ftr" sz="quarter" idx="11"/>
          </p:nvPr>
        </p:nvSpPr>
        <p:spPr>
          <a:xfrm>
            <a:off x="116041" y="6329218"/>
            <a:ext cx="7543800" cy="365125"/>
          </a:xfrm>
        </p:spPr>
        <p:txBody>
          <a:bodyPr vert="horz" lIns="91440" tIns="45720" rIns="91440" bIns="45720" rtlCol="0" anchor="t">
            <a:normAutofit/>
          </a:bodyPr>
          <a:lstStyle/>
          <a:p>
            <a:r>
              <a:rPr lang="en-US" sz="1000" b="0" i="0" kern="1200" dirty="0" err="1">
                <a:solidFill>
                  <a:schemeClr val="tx1">
                    <a:alpha val="60000"/>
                  </a:schemeClr>
                </a:solidFill>
                <a:effectLst/>
                <a:latin typeface="+mn-lt"/>
                <a:ea typeface="+mn-ea"/>
                <a:cs typeface="+mn-cs"/>
              </a:rPr>
              <a:t>READable</a:t>
            </a:r>
            <a:r>
              <a:rPr lang="en-US" sz="1000" b="0" i="0" kern="1200" dirty="0">
                <a:solidFill>
                  <a:schemeClr val="tx1">
                    <a:alpha val="60000"/>
                  </a:schemeClr>
                </a:solidFill>
                <a:effectLst/>
                <a:latin typeface="+mn-lt"/>
                <a:ea typeface="+mn-ea"/>
                <a:cs typeface="+mn-cs"/>
              </a:rPr>
              <a:t> code</a:t>
            </a:r>
          </a:p>
        </p:txBody>
      </p:sp>
    </p:spTree>
    <p:extLst>
      <p:ext uri="{BB962C8B-B14F-4D97-AF65-F5344CB8AC3E}">
        <p14:creationId xmlns:p14="http://schemas.microsoft.com/office/powerpoint/2010/main" val="42229746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cxnSp>
        <p:nvCxnSpPr>
          <p:cNvPr id="28" name="Straight Connector 27">
            <a:extLst>
              <a:ext uri="{FF2B5EF4-FFF2-40B4-BE49-F238E27FC236}">
                <a16:creationId xmlns:a16="http://schemas.microsoft.com/office/drawing/2014/main" id="{FEB90296-CFE0-401D-9CA3-32966EC4F01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0" name="Straight Connector 29">
            <a:extLst>
              <a:ext uri="{FF2B5EF4-FFF2-40B4-BE49-F238E27FC236}">
                <a16:creationId xmlns:a16="http://schemas.microsoft.com/office/drawing/2014/main" id="{08C9B4EE-7611-4ED9-B356-7BDD377C39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2" name="Straight Connector 31">
            <a:extLst>
              <a:ext uri="{FF2B5EF4-FFF2-40B4-BE49-F238E27FC236}">
                <a16:creationId xmlns:a16="http://schemas.microsoft.com/office/drawing/2014/main" id="{4A4F266A-F2F7-47CD-8BBC-E3777E982FD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4" name="Straight Connector 33">
            <a:extLst>
              <a:ext uri="{FF2B5EF4-FFF2-40B4-BE49-F238E27FC236}">
                <a16:creationId xmlns:a16="http://schemas.microsoft.com/office/drawing/2014/main" id="{20D69C80-8919-4A32-B897-F2A21F94057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F427B072-CC5B-481B-9719-8CD4C54444B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useBgFill="1">
        <p:nvSpPr>
          <p:cNvPr id="38" name="Rectangle 37">
            <a:extLst>
              <a:ext uri="{FF2B5EF4-FFF2-40B4-BE49-F238E27FC236}">
                <a16:creationId xmlns:a16="http://schemas.microsoft.com/office/drawing/2014/main" id="{EB88142C-D3C4-43DC-A844-A7D9ECB0F5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416DC9EF-092A-4FEF-8A40-0E509CA798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5999" y="0"/>
            <a:ext cx="6096001" cy="6858000"/>
          </a:xfrm>
          <a:prstGeom prst="rect">
            <a:avLst/>
          </a:prstGeom>
          <a:solidFill>
            <a:schemeClr val="bg2">
              <a:alpha val="97000"/>
            </a:schemeClr>
          </a:solidFill>
          <a:ln>
            <a:noFill/>
          </a:ln>
          <a:effectLst/>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endParaRPr lang="en-US"/>
          </a:p>
        </p:txBody>
      </p:sp>
      <p:sp>
        <p:nvSpPr>
          <p:cNvPr id="6" name="Platshållare för bildnummer 5">
            <a:extLst>
              <a:ext uri="{FF2B5EF4-FFF2-40B4-BE49-F238E27FC236}">
                <a16:creationId xmlns:a16="http://schemas.microsoft.com/office/drawing/2014/main" id="{BDFB3156-DC99-E96F-AABF-A6CAE422E27A}"/>
              </a:ext>
            </a:extLst>
          </p:cNvPr>
          <p:cNvSpPr>
            <a:spLocks noGrp="1"/>
          </p:cNvSpPr>
          <p:nvPr>
            <p:ph type="sldNum" sz="quarter" idx="12"/>
          </p:nvPr>
        </p:nvSpPr>
        <p:spPr>
          <a:xfrm>
            <a:off x="10448144" y="5578475"/>
            <a:ext cx="1057301" cy="669925"/>
          </a:xfrm>
        </p:spPr>
        <p:txBody>
          <a:bodyPr vert="horz" lIns="91440" tIns="45720" rIns="91440" bIns="45720" rtlCol="0" anchor="b">
            <a:normAutofit/>
          </a:bodyPr>
          <a:lstStyle/>
          <a:p>
            <a:pPr>
              <a:spcAft>
                <a:spcPts val="600"/>
              </a:spcAft>
            </a:pPr>
            <a:fld id="{D57F1E4F-1CFF-5643-939E-217C01CDF565}" type="slidenum">
              <a:rPr lang="en-US" b="0" i="0" kern="1200">
                <a:solidFill>
                  <a:schemeClr val="tx1"/>
                </a:solidFill>
                <a:effectLst/>
                <a:latin typeface="+mn-lt"/>
                <a:ea typeface="+mn-ea"/>
                <a:cs typeface="+mn-cs"/>
              </a:rPr>
              <a:pPr>
                <a:spcAft>
                  <a:spcPts val="600"/>
                </a:spcAft>
              </a:pPr>
              <a:t>16</a:t>
            </a:fld>
            <a:endParaRPr lang="en-US" b="0" i="0" kern="1200">
              <a:solidFill>
                <a:schemeClr val="tx1"/>
              </a:solidFill>
              <a:effectLst/>
              <a:latin typeface="+mn-lt"/>
              <a:ea typeface="+mn-ea"/>
              <a:cs typeface="+mn-cs"/>
            </a:endParaRPr>
          </a:p>
        </p:txBody>
      </p:sp>
      <p:sp>
        <p:nvSpPr>
          <p:cNvPr id="2" name="Rubrik 2">
            <a:extLst>
              <a:ext uri="{FF2B5EF4-FFF2-40B4-BE49-F238E27FC236}">
                <a16:creationId xmlns:a16="http://schemas.microsoft.com/office/drawing/2014/main" id="{0E0067B0-AD71-8C81-4EB6-61621D5EE34F}"/>
              </a:ext>
            </a:extLst>
          </p:cNvPr>
          <p:cNvSpPr>
            <a:spLocks noGrp="1"/>
          </p:cNvSpPr>
          <p:nvPr>
            <p:ph type="title"/>
          </p:nvPr>
        </p:nvSpPr>
        <p:spPr>
          <a:xfrm>
            <a:off x="94567" y="186089"/>
            <a:ext cx="6836458" cy="1726933"/>
          </a:xfrm>
          <a:noFill/>
        </p:spPr>
        <p:txBody>
          <a:bodyPr>
            <a:noAutofit/>
          </a:bodyPr>
          <a:lstStyle/>
          <a:p>
            <a:r>
              <a:rPr lang="en-US" dirty="0">
                <a:solidFill>
                  <a:schemeClr val="accent1"/>
                </a:solidFill>
              </a:rPr>
              <a:t>Distinguish between </a:t>
            </a:r>
            <a:br>
              <a:rPr lang="en-US" dirty="0">
                <a:solidFill>
                  <a:schemeClr val="accent1"/>
                </a:solidFill>
              </a:rPr>
            </a:br>
            <a:r>
              <a:rPr lang="en-US" dirty="0">
                <a:solidFill>
                  <a:schemeClr val="accent1"/>
                </a:solidFill>
              </a:rPr>
              <a:t>what you do and </a:t>
            </a:r>
            <a:br>
              <a:rPr lang="en-US" dirty="0">
                <a:solidFill>
                  <a:schemeClr val="accent1"/>
                </a:solidFill>
              </a:rPr>
            </a:br>
            <a:r>
              <a:rPr lang="en-US" dirty="0">
                <a:solidFill>
                  <a:schemeClr val="accent1"/>
                </a:solidFill>
              </a:rPr>
              <a:t>how you do it</a:t>
            </a:r>
            <a:endParaRPr lang="sv-SE" dirty="0">
              <a:solidFill>
                <a:schemeClr val="accent1"/>
              </a:solidFill>
            </a:endParaRPr>
          </a:p>
        </p:txBody>
      </p:sp>
      <p:pic>
        <p:nvPicPr>
          <p:cNvPr id="3" name="Bildobjekt 2">
            <a:extLst>
              <a:ext uri="{FF2B5EF4-FFF2-40B4-BE49-F238E27FC236}">
                <a16:creationId xmlns:a16="http://schemas.microsoft.com/office/drawing/2014/main" id="{9B7FD7FD-691C-3F8A-46F8-33E9C5134ECA}"/>
              </a:ext>
            </a:extLst>
          </p:cNvPr>
          <p:cNvPicPr>
            <a:picLocks noChangeAspect="1"/>
          </p:cNvPicPr>
          <p:nvPr/>
        </p:nvPicPr>
        <p:blipFill>
          <a:blip r:embed="rId2"/>
          <a:stretch>
            <a:fillRect/>
          </a:stretch>
        </p:blipFill>
        <p:spPr>
          <a:xfrm>
            <a:off x="6815663" y="2416481"/>
            <a:ext cx="4086795" cy="1600423"/>
          </a:xfrm>
          <a:prstGeom prst="rect">
            <a:avLst/>
          </a:prstGeom>
        </p:spPr>
      </p:pic>
      <p:pic>
        <p:nvPicPr>
          <p:cNvPr id="7" name="Bildobjekt 6">
            <a:extLst>
              <a:ext uri="{FF2B5EF4-FFF2-40B4-BE49-F238E27FC236}">
                <a16:creationId xmlns:a16="http://schemas.microsoft.com/office/drawing/2014/main" id="{F8CABE83-E7F2-8A90-7CAF-92951BD72854}"/>
              </a:ext>
            </a:extLst>
          </p:cNvPr>
          <p:cNvPicPr>
            <a:picLocks noChangeAspect="1"/>
          </p:cNvPicPr>
          <p:nvPr/>
        </p:nvPicPr>
        <p:blipFill>
          <a:blip r:embed="rId3"/>
          <a:stretch>
            <a:fillRect/>
          </a:stretch>
        </p:blipFill>
        <p:spPr>
          <a:xfrm>
            <a:off x="767295" y="2420502"/>
            <a:ext cx="4039164" cy="2524477"/>
          </a:xfrm>
          <a:prstGeom prst="rect">
            <a:avLst/>
          </a:prstGeom>
        </p:spPr>
      </p:pic>
    </p:spTree>
    <p:extLst>
      <p:ext uri="{BB962C8B-B14F-4D97-AF65-F5344CB8AC3E}">
        <p14:creationId xmlns:p14="http://schemas.microsoft.com/office/powerpoint/2010/main" val="19285685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cxnSp>
        <p:nvCxnSpPr>
          <p:cNvPr id="28" name="Straight Connector 27">
            <a:extLst>
              <a:ext uri="{FF2B5EF4-FFF2-40B4-BE49-F238E27FC236}">
                <a16:creationId xmlns:a16="http://schemas.microsoft.com/office/drawing/2014/main" id="{FEB90296-CFE0-401D-9CA3-32966EC4F01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0" name="Straight Connector 29">
            <a:extLst>
              <a:ext uri="{FF2B5EF4-FFF2-40B4-BE49-F238E27FC236}">
                <a16:creationId xmlns:a16="http://schemas.microsoft.com/office/drawing/2014/main" id="{08C9B4EE-7611-4ED9-B356-7BDD377C39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2" name="Straight Connector 31">
            <a:extLst>
              <a:ext uri="{FF2B5EF4-FFF2-40B4-BE49-F238E27FC236}">
                <a16:creationId xmlns:a16="http://schemas.microsoft.com/office/drawing/2014/main" id="{4A4F266A-F2F7-47CD-8BBC-E3777E982FD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4" name="Straight Connector 33">
            <a:extLst>
              <a:ext uri="{FF2B5EF4-FFF2-40B4-BE49-F238E27FC236}">
                <a16:creationId xmlns:a16="http://schemas.microsoft.com/office/drawing/2014/main" id="{20D69C80-8919-4A32-B897-F2A21F94057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F427B072-CC5B-481B-9719-8CD4C54444B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useBgFill="1">
        <p:nvSpPr>
          <p:cNvPr id="38" name="Rectangle 37">
            <a:extLst>
              <a:ext uri="{FF2B5EF4-FFF2-40B4-BE49-F238E27FC236}">
                <a16:creationId xmlns:a16="http://schemas.microsoft.com/office/drawing/2014/main" id="{EB88142C-D3C4-43DC-A844-A7D9ECB0F5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416DC9EF-092A-4FEF-8A40-0E509CA798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5999" y="0"/>
            <a:ext cx="6096001" cy="6858000"/>
          </a:xfrm>
          <a:prstGeom prst="rect">
            <a:avLst/>
          </a:prstGeom>
          <a:solidFill>
            <a:schemeClr val="bg2">
              <a:alpha val="97000"/>
            </a:schemeClr>
          </a:solidFill>
          <a:ln>
            <a:noFill/>
          </a:ln>
          <a:effectLst/>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endParaRPr lang="en-US"/>
          </a:p>
        </p:txBody>
      </p:sp>
      <p:sp>
        <p:nvSpPr>
          <p:cNvPr id="6" name="Platshållare för bildnummer 5">
            <a:extLst>
              <a:ext uri="{FF2B5EF4-FFF2-40B4-BE49-F238E27FC236}">
                <a16:creationId xmlns:a16="http://schemas.microsoft.com/office/drawing/2014/main" id="{BDFB3156-DC99-E96F-AABF-A6CAE422E27A}"/>
              </a:ext>
            </a:extLst>
          </p:cNvPr>
          <p:cNvSpPr>
            <a:spLocks noGrp="1"/>
          </p:cNvSpPr>
          <p:nvPr>
            <p:ph type="sldNum" sz="quarter" idx="12"/>
          </p:nvPr>
        </p:nvSpPr>
        <p:spPr>
          <a:xfrm>
            <a:off x="10448144" y="5578475"/>
            <a:ext cx="1057301" cy="669925"/>
          </a:xfrm>
        </p:spPr>
        <p:txBody>
          <a:bodyPr vert="horz" lIns="91440" tIns="45720" rIns="91440" bIns="45720" rtlCol="0" anchor="b">
            <a:normAutofit/>
          </a:bodyPr>
          <a:lstStyle/>
          <a:p>
            <a:pPr>
              <a:spcAft>
                <a:spcPts val="600"/>
              </a:spcAft>
            </a:pPr>
            <a:fld id="{D57F1E4F-1CFF-5643-939E-217C01CDF565}" type="slidenum">
              <a:rPr lang="en-US" b="0" i="0" kern="1200">
                <a:solidFill>
                  <a:schemeClr val="tx1"/>
                </a:solidFill>
                <a:effectLst/>
                <a:latin typeface="+mn-lt"/>
                <a:ea typeface="+mn-ea"/>
                <a:cs typeface="+mn-cs"/>
              </a:rPr>
              <a:pPr>
                <a:spcAft>
                  <a:spcPts val="600"/>
                </a:spcAft>
              </a:pPr>
              <a:t>17</a:t>
            </a:fld>
            <a:endParaRPr lang="en-US" b="0" i="0" kern="1200">
              <a:solidFill>
                <a:schemeClr val="tx1"/>
              </a:solidFill>
              <a:effectLst/>
              <a:latin typeface="+mn-lt"/>
              <a:ea typeface="+mn-ea"/>
              <a:cs typeface="+mn-cs"/>
            </a:endParaRPr>
          </a:p>
        </p:txBody>
      </p:sp>
      <p:sp>
        <p:nvSpPr>
          <p:cNvPr id="2" name="Rubrik 2">
            <a:extLst>
              <a:ext uri="{FF2B5EF4-FFF2-40B4-BE49-F238E27FC236}">
                <a16:creationId xmlns:a16="http://schemas.microsoft.com/office/drawing/2014/main" id="{0E0067B0-AD71-8C81-4EB6-61621D5EE34F}"/>
              </a:ext>
            </a:extLst>
          </p:cNvPr>
          <p:cNvSpPr>
            <a:spLocks noGrp="1"/>
          </p:cNvSpPr>
          <p:nvPr>
            <p:ph type="title"/>
          </p:nvPr>
        </p:nvSpPr>
        <p:spPr>
          <a:xfrm>
            <a:off x="308086" y="158789"/>
            <a:ext cx="6836458" cy="609186"/>
          </a:xfrm>
          <a:noFill/>
        </p:spPr>
        <p:txBody>
          <a:bodyPr>
            <a:noAutofit/>
          </a:bodyPr>
          <a:lstStyle/>
          <a:p>
            <a:r>
              <a:rPr lang="sv-SE" dirty="0">
                <a:solidFill>
                  <a:schemeClr val="accent1"/>
                </a:solidFill>
              </a:rPr>
              <a:t>Same </a:t>
            </a:r>
            <a:r>
              <a:rPr lang="sv-SE" dirty="0" err="1">
                <a:solidFill>
                  <a:schemeClr val="accent1"/>
                </a:solidFill>
              </a:rPr>
              <a:t>level</a:t>
            </a:r>
            <a:r>
              <a:rPr lang="sv-SE" dirty="0">
                <a:solidFill>
                  <a:schemeClr val="accent1"/>
                </a:solidFill>
              </a:rPr>
              <a:t> </a:t>
            </a:r>
            <a:r>
              <a:rPr lang="sv-SE" dirty="0" err="1">
                <a:solidFill>
                  <a:schemeClr val="accent1"/>
                </a:solidFill>
              </a:rPr>
              <a:t>of</a:t>
            </a:r>
            <a:r>
              <a:rPr lang="sv-SE" dirty="0">
                <a:solidFill>
                  <a:schemeClr val="accent1"/>
                </a:solidFill>
              </a:rPr>
              <a:t> </a:t>
            </a:r>
            <a:r>
              <a:rPr lang="sv-SE" dirty="0" err="1">
                <a:solidFill>
                  <a:schemeClr val="accent1"/>
                </a:solidFill>
              </a:rPr>
              <a:t>details</a:t>
            </a:r>
            <a:endParaRPr lang="sv-SE" dirty="0">
              <a:solidFill>
                <a:schemeClr val="accent1"/>
              </a:solidFill>
            </a:endParaRPr>
          </a:p>
        </p:txBody>
      </p:sp>
      <p:pic>
        <p:nvPicPr>
          <p:cNvPr id="15" name="Bildobjekt 14">
            <a:extLst>
              <a:ext uri="{FF2B5EF4-FFF2-40B4-BE49-F238E27FC236}">
                <a16:creationId xmlns:a16="http://schemas.microsoft.com/office/drawing/2014/main" id="{CE279A32-7762-7C53-442E-11F0C63510BB}"/>
              </a:ext>
            </a:extLst>
          </p:cNvPr>
          <p:cNvPicPr>
            <a:picLocks noChangeAspect="1"/>
          </p:cNvPicPr>
          <p:nvPr/>
        </p:nvPicPr>
        <p:blipFill>
          <a:blip r:embed="rId2"/>
          <a:stretch>
            <a:fillRect/>
          </a:stretch>
        </p:blipFill>
        <p:spPr>
          <a:xfrm>
            <a:off x="6322544" y="1407108"/>
            <a:ext cx="5506218" cy="1781424"/>
          </a:xfrm>
          <a:prstGeom prst="rect">
            <a:avLst/>
          </a:prstGeom>
        </p:spPr>
      </p:pic>
      <p:pic>
        <p:nvPicPr>
          <p:cNvPr id="17" name="Bildobjekt 16">
            <a:extLst>
              <a:ext uri="{FF2B5EF4-FFF2-40B4-BE49-F238E27FC236}">
                <a16:creationId xmlns:a16="http://schemas.microsoft.com/office/drawing/2014/main" id="{B2F67308-5847-5037-967A-CBC6A8F81C1C}"/>
              </a:ext>
            </a:extLst>
          </p:cNvPr>
          <p:cNvPicPr>
            <a:picLocks noChangeAspect="1"/>
          </p:cNvPicPr>
          <p:nvPr/>
        </p:nvPicPr>
        <p:blipFill>
          <a:blip r:embed="rId3"/>
          <a:stretch>
            <a:fillRect/>
          </a:stretch>
        </p:blipFill>
        <p:spPr>
          <a:xfrm>
            <a:off x="363238" y="1407108"/>
            <a:ext cx="5268060" cy="4391638"/>
          </a:xfrm>
          <a:prstGeom prst="rect">
            <a:avLst/>
          </a:prstGeom>
        </p:spPr>
      </p:pic>
    </p:spTree>
    <p:extLst>
      <p:ext uri="{BB962C8B-B14F-4D97-AF65-F5344CB8AC3E}">
        <p14:creationId xmlns:p14="http://schemas.microsoft.com/office/powerpoint/2010/main" val="41515142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sp>
        <p:nvSpPr>
          <p:cNvPr id="8" name="Rektangel: rundade hörn 7">
            <a:extLst>
              <a:ext uri="{FF2B5EF4-FFF2-40B4-BE49-F238E27FC236}">
                <a16:creationId xmlns:a16="http://schemas.microsoft.com/office/drawing/2014/main" id="{CAD8118D-C1D4-0AE4-30CE-62C3C8826717}"/>
              </a:ext>
            </a:extLst>
          </p:cNvPr>
          <p:cNvSpPr/>
          <p:nvPr/>
        </p:nvSpPr>
        <p:spPr>
          <a:xfrm>
            <a:off x="771987" y="1364385"/>
            <a:ext cx="7675419" cy="1645612"/>
          </a:xfrm>
          <a:prstGeom prst="round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400" normalizeH="0" baseline="0" noProof="0" dirty="0">
                <a:ln>
                  <a:noFill/>
                </a:ln>
                <a:solidFill>
                  <a:schemeClr val="tx2"/>
                </a:solidFill>
                <a:effectLst/>
                <a:uLnTx/>
                <a:uFillTx/>
                <a:latin typeface="Century Gothic" panose="020B0502020202020204"/>
                <a:ea typeface="+mn-ea"/>
                <a:cs typeface="+mn-cs"/>
              </a:rPr>
              <a:t>Single point of </a:t>
            </a:r>
            <a:r>
              <a:rPr kumimoji="0" lang="en-US" sz="2800" b="0" i="0" u="none" strike="noStrike" kern="1200" cap="none" spc="400" normalizeH="0" baseline="0" noProof="0" dirty="0">
                <a:ln>
                  <a:noFill/>
                </a:ln>
                <a:solidFill>
                  <a:schemeClr val="tx1"/>
                </a:solidFill>
                <a:effectLst/>
                <a:uLnTx/>
                <a:uFillTx/>
                <a:latin typeface="Century Gothic" panose="020B0502020202020204"/>
                <a:ea typeface="+mn-ea"/>
                <a:cs typeface="+mn-cs"/>
              </a:rPr>
              <a:t>validate</a:t>
            </a:r>
            <a:r>
              <a:rPr kumimoji="0" lang="en-US" sz="2800" b="0" i="0" u="none" strike="noStrike" kern="1200" cap="none" spc="400" normalizeH="0" baseline="0" noProof="0" dirty="0">
                <a:ln>
                  <a:noFill/>
                </a:ln>
                <a:solidFill>
                  <a:schemeClr val="tx2"/>
                </a:solidFill>
                <a:effectLst/>
                <a:uLnTx/>
                <a:uFillTx/>
                <a:latin typeface="Century Gothic" panose="020B0502020202020204"/>
                <a:ea typeface="+mn-ea"/>
                <a:cs typeface="+mn-cs"/>
              </a:rPr>
              <a:t> data</a:t>
            </a:r>
          </a:p>
        </p:txBody>
      </p:sp>
      <p:sp>
        <p:nvSpPr>
          <p:cNvPr id="2" name="Rubrik 1">
            <a:extLst>
              <a:ext uri="{FF2B5EF4-FFF2-40B4-BE49-F238E27FC236}">
                <a16:creationId xmlns:a16="http://schemas.microsoft.com/office/drawing/2014/main" id="{F0C3BF4C-4645-1EFC-E999-7C0F633D0442}"/>
              </a:ext>
            </a:extLst>
          </p:cNvPr>
          <p:cNvSpPr>
            <a:spLocks noGrp="1"/>
          </p:cNvSpPr>
          <p:nvPr>
            <p:ph type="title"/>
          </p:nvPr>
        </p:nvSpPr>
        <p:spPr>
          <a:xfrm>
            <a:off x="771987" y="25622"/>
            <a:ext cx="8534400" cy="1145503"/>
          </a:xfrm>
        </p:spPr>
        <p:txBody>
          <a:bodyPr>
            <a:normAutofit/>
          </a:bodyPr>
          <a:lstStyle/>
          <a:p>
            <a:r>
              <a:rPr lang="sv-SE" dirty="0">
                <a:solidFill>
                  <a:schemeClr val="accent1"/>
                </a:solidFill>
              </a:rPr>
              <a:t>Data </a:t>
            </a:r>
            <a:r>
              <a:rPr lang="sv-SE" dirty="0" err="1">
                <a:solidFill>
                  <a:schemeClr val="accent1"/>
                </a:solidFill>
              </a:rPr>
              <a:t>protection</a:t>
            </a:r>
            <a:r>
              <a:rPr lang="sv-SE" dirty="0">
                <a:solidFill>
                  <a:schemeClr val="accent1"/>
                </a:solidFill>
              </a:rPr>
              <a:t> by </a:t>
            </a:r>
            <a:r>
              <a:rPr lang="sv-SE" dirty="0" err="1">
                <a:solidFill>
                  <a:schemeClr val="accent1"/>
                </a:solidFill>
              </a:rPr>
              <a:t>guard</a:t>
            </a:r>
            <a:endParaRPr lang="sv-SE" dirty="0">
              <a:solidFill>
                <a:schemeClr val="accent1"/>
              </a:solidFill>
            </a:endParaRPr>
          </a:p>
        </p:txBody>
      </p:sp>
      <p:sp>
        <p:nvSpPr>
          <p:cNvPr id="6" name="Platshållare för bildnummer 5">
            <a:extLst>
              <a:ext uri="{FF2B5EF4-FFF2-40B4-BE49-F238E27FC236}">
                <a16:creationId xmlns:a16="http://schemas.microsoft.com/office/drawing/2014/main" id="{CCF0E065-A38C-AFE0-3A08-A8293A97C90C}"/>
              </a:ext>
            </a:extLst>
          </p:cNvPr>
          <p:cNvSpPr>
            <a:spLocks noGrp="1"/>
          </p:cNvSpPr>
          <p:nvPr>
            <p:ph type="sldNum" sz="quarter" idx="12"/>
          </p:nvPr>
        </p:nvSpPr>
        <p:spPr>
          <a:xfrm>
            <a:off x="10363200" y="5578475"/>
            <a:ext cx="1142245" cy="669925"/>
          </a:xfrm>
        </p:spPr>
        <p:txBody>
          <a:bodyPr>
            <a:normAutofit/>
          </a:bodyPr>
          <a:lstStyle/>
          <a:p>
            <a:pPr rtl="0">
              <a:spcAft>
                <a:spcPts val="600"/>
              </a:spcAft>
            </a:pPr>
            <a:fld id="{D8DA9DAA-006C-4F4B-980E-E3DF019B24E2}" type="slidenum">
              <a:rPr lang="sv-SE" noProof="0" smtClean="0"/>
              <a:pPr rtl="0">
                <a:spcAft>
                  <a:spcPts val="600"/>
                </a:spcAft>
              </a:pPr>
              <a:t>18</a:t>
            </a:fld>
            <a:endParaRPr lang="sv-SE" noProof="0"/>
          </a:p>
        </p:txBody>
      </p:sp>
      <p:sp>
        <p:nvSpPr>
          <p:cNvPr id="4" name="Platshållare för datum 3" hidden="1">
            <a:extLst>
              <a:ext uri="{FF2B5EF4-FFF2-40B4-BE49-F238E27FC236}">
                <a16:creationId xmlns:a16="http://schemas.microsoft.com/office/drawing/2014/main" id="{BD87CB25-995E-5B4B-BB16-43D0AFB223B4}"/>
              </a:ext>
            </a:extLst>
          </p:cNvPr>
          <p:cNvSpPr>
            <a:spLocks noGrp="1"/>
          </p:cNvSpPr>
          <p:nvPr>
            <p:ph type="dt" sz="half" idx="10"/>
          </p:nvPr>
        </p:nvSpPr>
        <p:spPr>
          <a:xfrm>
            <a:off x="658368" y="201168"/>
            <a:ext cx="2743200" cy="365125"/>
          </a:xfrm>
        </p:spPr>
        <p:txBody>
          <a:bodyPr anchor="ctr">
            <a:normAutofit/>
          </a:bodyPr>
          <a:lstStyle/>
          <a:p>
            <a:pPr rtl="0">
              <a:spcAft>
                <a:spcPts val="600"/>
              </a:spcAft>
            </a:pPr>
            <a:r>
              <a:rPr lang="sv-SE" noProof="0"/>
              <a:t>20XX-09-03</a:t>
            </a:r>
          </a:p>
        </p:txBody>
      </p:sp>
      <p:sp>
        <p:nvSpPr>
          <p:cNvPr id="9" name="Rektangel: rundade hörn 8">
            <a:extLst>
              <a:ext uri="{FF2B5EF4-FFF2-40B4-BE49-F238E27FC236}">
                <a16:creationId xmlns:a16="http://schemas.microsoft.com/office/drawing/2014/main" id="{B1A1A05C-B43A-6B33-BC78-9B5556180765}"/>
              </a:ext>
            </a:extLst>
          </p:cNvPr>
          <p:cNvSpPr/>
          <p:nvPr/>
        </p:nvSpPr>
        <p:spPr>
          <a:xfrm>
            <a:off x="771988" y="3568382"/>
            <a:ext cx="7675419" cy="1645612"/>
          </a:xfrm>
          <a:prstGeom prst="round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800" spc="400" dirty="0">
                <a:solidFill>
                  <a:schemeClr val="tx2"/>
                </a:solidFill>
              </a:rPr>
              <a:t>Single point of </a:t>
            </a:r>
            <a:r>
              <a:rPr lang="en-US" sz="2800" spc="400" dirty="0">
                <a:solidFill>
                  <a:schemeClr val="tx1"/>
                </a:solidFill>
              </a:rPr>
              <a:t>correct</a:t>
            </a:r>
            <a:r>
              <a:rPr lang="en-US" sz="2800" spc="400" dirty="0">
                <a:solidFill>
                  <a:schemeClr val="tx2"/>
                </a:solidFill>
              </a:rPr>
              <a:t> data</a:t>
            </a:r>
          </a:p>
        </p:txBody>
      </p:sp>
      <p:sp>
        <p:nvSpPr>
          <p:cNvPr id="3" name="Platshållare för sidfot 4">
            <a:extLst>
              <a:ext uri="{FF2B5EF4-FFF2-40B4-BE49-F238E27FC236}">
                <a16:creationId xmlns:a16="http://schemas.microsoft.com/office/drawing/2014/main" id="{2775C3A3-E1A2-BD8B-3DBA-C52AE9AD11FD}"/>
              </a:ext>
            </a:extLst>
          </p:cNvPr>
          <p:cNvSpPr>
            <a:spLocks noGrp="1"/>
          </p:cNvSpPr>
          <p:nvPr>
            <p:ph type="ftr" sz="quarter" idx="11"/>
          </p:nvPr>
        </p:nvSpPr>
        <p:spPr>
          <a:xfrm>
            <a:off x="171459" y="6366164"/>
            <a:ext cx="7543800" cy="365125"/>
          </a:xfrm>
        </p:spPr>
        <p:txBody>
          <a:bodyPr vert="horz" lIns="91440" tIns="45720" rIns="91440" bIns="45720" rtlCol="0" anchor="t">
            <a:normAutofit/>
          </a:bodyPr>
          <a:lstStyle/>
          <a:p>
            <a:r>
              <a:rPr lang="en-US" sz="1000" b="0" i="0" kern="1200" dirty="0" err="1">
                <a:solidFill>
                  <a:schemeClr val="tx1">
                    <a:alpha val="60000"/>
                  </a:schemeClr>
                </a:solidFill>
                <a:effectLst/>
                <a:latin typeface="+mn-lt"/>
                <a:ea typeface="+mn-ea"/>
                <a:cs typeface="+mn-cs"/>
              </a:rPr>
              <a:t>READable</a:t>
            </a:r>
            <a:r>
              <a:rPr lang="en-US" sz="1000" b="0" i="0" kern="1200" dirty="0">
                <a:solidFill>
                  <a:schemeClr val="tx1">
                    <a:alpha val="60000"/>
                  </a:schemeClr>
                </a:solidFill>
                <a:effectLst/>
                <a:latin typeface="+mn-lt"/>
                <a:ea typeface="+mn-ea"/>
                <a:cs typeface="+mn-cs"/>
              </a:rPr>
              <a:t> code</a:t>
            </a:r>
          </a:p>
        </p:txBody>
      </p:sp>
    </p:spTree>
    <p:extLst>
      <p:ext uri="{BB962C8B-B14F-4D97-AF65-F5344CB8AC3E}">
        <p14:creationId xmlns:p14="http://schemas.microsoft.com/office/powerpoint/2010/main" val="14512816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cxnSp>
        <p:nvCxnSpPr>
          <p:cNvPr id="28" name="Straight Connector 27">
            <a:extLst>
              <a:ext uri="{FF2B5EF4-FFF2-40B4-BE49-F238E27FC236}">
                <a16:creationId xmlns:a16="http://schemas.microsoft.com/office/drawing/2014/main" id="{FEB90296-CFE0-401D-9CA3-32966EC4F01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0" name="Straight Connector 29">
            <a:extLst>
              <a:ext uri="{FF2B5EF4-FFF2-40B4-BE49-F238E27FC236}">
                <a16:creationId xmlns:a16="http://schemas.microsoft.com/office/drawing/2014/main" id="{08C9B4EE-7611-4ED9-B356-7BDD377C39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2" name="Straight Connector 31">
            <a:extLst>
              <a:ext uri="{FF2B5EF4-FFF2-40B4-BE49-F238E27FC236}">
                <a16:creationId xmlns:a16="http://schemas.microsoft.com/office/drawing/2014/main" id="{4A4F266A-F2F7-47CD-8BBC-E3777E982FD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4" name="Straight Connector 33">
            <a:extLst>
              <a:ext uri="{FF2B5EF4-FFF2-40B4-BE49-F238E27FC236}">
                <a16:creationId xmlns:a16="http://schemas.microsoft.com/office/drawing/2014/main" id="{20D69C80-8919-4A32-B897-F2A21F94057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F427B072-CC5B-481B-9719-8CD4C54444B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useBgFill="1">
        <p:nvSpPr>
          <p:cNvPr id="38" name="Rectangle 37">
            <a:extLst>
              <a:ext uri="{FF2B5EF4-FFF2-40B4-BE49-F238E27FC236}">
                <a16:creationId xmlns:a16="http://schemas.microsoft.com/office/drawing/2014/main" id="{EB88142C-D3C4-43DC-A844-A7D9ECB0F5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416DC9EF-092A-4FEF-8A40-0E509CA798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5999" y="0"/>
            <a:ext cx="6096001" cy="6858000"/>
          </a:xfrm>
          <a:prstGeom prst="rect">
            <a:avLst/>
          </a:prstGeom>
          <a:solidFill>
            <a:schemeClr val="bg2">
              <a:alpha val="97000"/>
            </a:schemeClr>
          </a:solidFill>
          <a:ln>
            <a:noFill/>
          </a:ln>
          <a:effectLst/>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endParaRPr lang="en-US"/>
          </a:p>
        </p:txBody>
      </p:sp>
      <p:sp>
        <p:nvSpPr>
          <p:cNvPr id="4" name="Platshållare för datum 3">
            <a:extLst>
              <a:ext uri="{FF2B5EF4-FFF2-40B4-BE49-F238E27FC236}">
                <a16:creationId xmlns:a16="http://schemas.microsoft.com/office/drawing/2014/main" id="{F52E29E8-47E5-9C3F-9475-E7ACDD89567B}"/>
              </a:ext>
            </a:extLst>
          </p:cNvPr>
          <p:cNvSpPr>
            <a:spLocks noGrp="1"/>
          </p:cNvSpPr>
          <p:nvPr>
            <p:ph type="dt" sz="half" idx="10"/>
          </p:nvPr>
        </p:nvSpPr>
        <p:spPr>
          <a:xfrm>
            <a:off x="10118360" y="6172200"/>
            <a:ext cx="1386251" cy="365125"/>
          </a:xfrm>
        </p:spPr>
        <p:txBody>
          <a:bodyPr vert="horz" lIns="91440" tIns="45720" rIns="91440" bIns="45720" rtlCol="0" anchor="t">
            <a:normAutofit/>
          </a:bodyPr>
          <a:lstStyle/>
          <a:p>
            <a:pPr>
              <a:spcAft>
                <a:spcPts val="600"/>
              </a:spcAft>
            </a:pPr>
            <a:fld id="{8CD13BAE-E5D3-4CC3-953D-8B06DCE84585}" type="datetime1">
              <a:rPr lang="en-US" b="0" i="0" kern="1200">
                <a:solidFill>
                  <a:schemeClr val="tx1">
                    <a:alpha val="60000"/>
                  </a:schemeClr>
                </a:solidFill>
                <a:effectLst/>
                <a:latin typeface="+mn-lt"/>
                <a:ea typeface="+mn-ea"/>
                <a:cs typeface="+mn-cs"/>
              </a:rPr>
              <a:pPr>
                <a:spcAft>
                  <a:spcPts val="600"/>
                </a:spcAft>
              </a:pPr>
              <a:t>12/15/2023</a:t>
            </a:fld>
            <a:endParaRPr lang="en-US" b="0" i="0" kern="1200">
              <a:solidFill>
                <a:schemeClr val="tx1">
                  <a:alpha val="60000"/>
                </a:schemeClr>
              </a:solidFill>
              <a:effectLst/>
              <a:latin typeface="+mn-lt"/>
              <a:ea typeface="+mn-ea"/>
              <a:cs typeface="+mn-cs"/>
            </a:endParaRPr>
          </a:p>
        </p:txBody>
      </p:sp>
      <p:sp>
        <p:nvSpPr>
          <p:cNvPr id="6" name="Platshållare för bildnummer 5">
            <a:extLst>
              <a:ext uri="{FF2B5EF4-FFF2-40B4-BE49-F238E27FC236}">
                <a16:creationId xmlns:a16="http://schemas.microsoft.com/office/drawing/2014/main" id="{BDFB3156-DC99-E96F-AABF-A6CAE422E27A}"/>
              </a:ext>
            </a:extLst>
          </p:cNvPr>
          <p:cNvSpPr>
            <a:spLocks noGrp="1"/>
          </p:cNvSpPr>
          <p:nvPr>
            <p:ph type="sldNum" sz="quarter" idx="12"/>
          </p:nvPr>
        </p:nvSpPr>
        <p:spPr>
          <a:xfrm>
            <a:off x="10448144" y="5578475"/>
            <a:ext cx="1057301" cy="669925"/>
          </a:xfrm>
        </p:spPr>
        <p:txBody>
          <a:bodyPr vert="horz" lIns="91440" tIns="45720" rIns="91440" bIns="45720" rtlCol="0" anchor="b">
            <a:normAutofit/>
          </a:bodyPr>
          <a:lstStyle/>
          <a:p>
            <a:pPr>
              <a:spcAft>
                <a:spcPts val="600"/>
              </a:spcAft>
            </a:pPr>
            <a:fld id="{D57F1E4F-1CFF-5643-939E-217C01CDF565}" type="slidenum">
              <a:rPr lang="en-US" b="0" i="0" kern="1200">
                <a:solidFill>
                  <a:schemeClr val="tx1"/>
                </a:solidFill>
                <a:effectLst/>
                <a:latin typeface="+mn-lt"/>
                <a:ea typeface="+mn-ea"/>
                <a:cs typeface="+mn-cs"/>
              </a:rPr>
              <a:pPr>
                <a:spcAft>
                  <a:spcPts val="600"/>
                </a:spcAft>
              </a:pPr>
              <a:t>19</a:t>
            </a:fld>
            <a:endParaRPr lang="en-US" b="0" i="0" kern="1200">
              <a:solidFill>
                <a:schemeClr val="tx1"/>
              </a:solidFill>
              <a:effectLst/>
              <a:latin typeface="+mn-lt"/>
              <a:ea typeface="+mn-ea"/>
              <a:cs typeface="+mn-cs"/>
            </a:endParaRPr>
          </a:p>
        </p:txBody>
      </p:sp>
      <p:sp>
        <p:nvSpPr>
          <p:cNvPr id="2" name="Rubrik 2">
            <a:extLst>
              <a:ext uri="{FF2B5EF4-FFF2-40B4-BE49-F238E27FC236}">
                <a16:creationId xmlns:a16="http://schemas.microsoft.com/office/drawing/2014/main" id="{0E0067B0-AD71-8C81-4EB6-61621D5EE34F}"/>
              </a:ext>
            </a:extLst>
          </p:cNvPr>
          <p:cNvSpPr>
            <a:spLocks noGrp="1"/>
          </p:cNvSpPr>
          <p:nvPr>
            <p:ph type="title"/>
          </p:nvPr>
        </p:nvSpPr>
        <p:spPr>
          <a:xfrm>
            <a:off x="308086" y="158788"/>
            <a:ext cx="5703536" cy="1306027"/>
          </a:xfrm>
          <a:noFill/>
        </p:spPr>
        <p:txBody>
          <a:bodyPr>
            <a:noAutofit/>
          </a:bodyPr>
          <a:lstStyle/>
          <a:p>
            <a:r>
              <a:rPr lang="sv-SE" dirty="0">
                <a:solidFill>
                  <a:schemeClr val="accent1"/>
                </a:solidFill>
              </a:rPr>
              <a:t>Data </a:t>
            </a:r>
            <a:r>
              <a:rPr lang="sv-SE" dirty="0" err="1">
                <a:solidFill>
                  <a:schemeClr val="accent1"/>
                </a:solidFill>
              </a:rPr>
              <a:t>protection</a:t>
            </a:r>
            <a:r>
              <a:rPr lang="sv-SE" dirty="0">
                <a:solidFill>
                  <a:schemeClr val="accent1"/>
                </a:solidFill>
              </a:rPr>
              <a:t> by </a:t>
            </a:r>
            <a:r>
              <a:rPr lang="sv-SE" dirty="0" err="1">
                <a:solidFill>
                  <a:schemeClr val="accent1"/>
                </a:solidFill>
              </a:rPr>
              <a:t>guard</a:t>
            </a:r>
            <a:endParaRPr lang="sv-SE" dirty="0">
              <a:solidFill>
                <a:schemeClr val="accent1"/>
              </a:solidFill>
            </a:endParaRPr>
          </a:p>
        </p:txBody>
      </p:sp>
      <p:pic>
        <p:nvPicPr>
          <p:cNvPr id="7" name="Bildobjekt 6">
            <a:extLst>
              <a:ext uri="{FF2B5EF4-FFF2-40B4-BE49-F238E27FC236}">
                <a16:creationId xmlns:a16="http://schemas.microsoft.com/office/drawing/2014/main" id="{FCD3AED8-257E-156A-F299-1DA5FE5009FC}"/>
              </a:ext>
            </a:extLst>
          </p:cNvPr>
          <p:cNvPicPr>
            <a:picLocks noChangeAspect="1"/>
          </p:cNvPicPr>
          <p:nvPr/>
        </p:nvPicPr>
        <p:blipFill>
          <a:blip r:embed="rId2"/>
          <a:stretch>
            <a:fillRect/>
          </a:stretch>
        </p:blipFill>
        <p:spPr>
          <a:xfrm>
            <a:off x="6186884" y="1202170"/>
            <a:ext cx="5898406" cy="5297149"/>
          </a:xfrm>
          <a:prstGeom prst="rect">
            <a:avLst/>
          </a:prstGeom>
        </p:spPr>
      </p:pic>
      <p:pic>
        <p:nvPicPr>
          <p:cNvPr id="9" name="Bildobjekt 8">
            <a:extLst>
              <a:ext uri="{FF2B5EF4-FFF2-40B4-BE49-F238E27FC236}">
                <a16:creationId xmlns:a16="http://schemas.microsoft.com/office/drawing/2014/main" id="{57CC92E7-50DF-E610-8AB5-322609FF6BB5}"/>
              </a:ext>
            </a:extLst>
          </p:cNvPr>
          <p:cNvPicPr>
            <a:picLocks noChangeAspect="1"/>
          </p:cNvPicPr>
          <p:nvPr/>
        </p:nvPicPr>
        <p:blipFill>
          <a:blip r:embed="rId3"/>
          <a:stretch>
            <a:fillRect/>
          </a:stretch>
        </p:blipFill>
        <p:spPr>
          <a:xfrm>
            <a:off x="308086" y="1573951"/>
            <a:ext cx="5382376" cy="4553585"/>
          </a:xfrm>
          <a:prstGeom prst="rect">
            <a:avLst/>
          </a:prstGeom>
        </p:spPr>
      </p:pic>
    </p:spTree>
    <p:extLst>
      <p:ext uri="{BB962C8B-B14F-4D97-AF65-F5344CB8AC3E}">
        <p14:creationId xmlns:p14="http://schemas.microsoft.com/office/powerpoint/2010/main" val="1691442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Bildobjekt 4">
            <a:extLst>
              <a:ext uri="{FF2B5EF4-FFF2-40B4-BE49-F238E27FC236}">
                <a16:creationId xmlns:a16="http://schemas.microsoft.com/office/drawing/2014/main" id="{8E7217C2-6E04-359D-8AA2-3D4FB24AB961}"/>
              </a:ext>
            </a:extLst>
          </p:cNvPr>
          <p:cNvPicPr>
            <a:picLocks noChangeAspect="1"/>
          </p:cNvPicPr>
          <p:nvPr/>
        </p:nvPicPr>
        <p:blipFill>
          <a:blip r:embed="rId3"/>
          <a:stretch>
            <a:fillRect/>
          </a:stretch>
        </p:blipFill>
        <p:spPr>
          <a:xfrm>
            <a:off x="0" y="1613944"/>
            <a:ext cx="12192000" cy="3491345"/>
          </a:xfrm>
          <a:prstGeom prst="rect">
            <a:avLst/>
          </a:prstGeom>
        </p:spPr>
      </p:pic>
      <p:pic>
        <p:nvPicPr>
          <p:cNvPr id="7" name="Bildobjekt 6">
            <a:extLst>
              <a:ext uri="{FF2B5EF4-FFF2-40B4-BE49-F238E27FC236}">
                <a16:creationId xmlns:a16="http://schemas.microsoft.com/office/drawing/2014/main" id="{5D00AEFA-BCA4-4379-5F23-C6209F700DEB}"/>
              </a:ext>
            </a:extLst>
          </p:cNvPr>
          <p:cNvPicPr>
            <a:picLocks noChangeAspect="1"/>
          </p:cNvPicPr>
          <p:nvPr/>
        </p:nvPicPr>
        <p:blipFill>
          <a:blip r:embed="rId4"/>
          <a:stretch>
            <a:fillRect/>
          </a:stretch>
        </p:blipFill>
        <p:spPr>
          <a:xfrm>
            <a:off x="10708010" y="5346197"/>
            <a:ext cx="1295581" cy="1238423"/>
          </a:xfrm>
          <a:prstGeom prst="rect">
            <a:avLst/>
          </a:prstGeom>
        </p:spPr>
      </p:pic>
      <p:pic>
        <p:nvPicPr>
          <p:cNvPr id="15" name="Bildobjekt 14">
            <a:extLst>
              <a:ext uri="{FF2B5EF4-FFF2-40B4-BE49-F238E27FC236}">
                <a16:creationId xmlns:a16="http://schemas.microsoft.com/office/drawing/2014/main" id="{CBDB0F5E-5293-EFB3-DEA7-0DC2E4A63D4D}"/>
              </a:ext>
            </a:extLst>
          </p:cNvPr>
          <p:cNvPicPr>
            <a:picLocks noChangeAspect="1"/>
          </p:cNvPicPr>
          <p:nvPr/>
        </p:nvPicPr>
        <p:blipFill>
          <a:blip r:embed="rId5"/>
          <a:stretch>
            <a:fillRect/>
          </a:stretch>
        </p:blipFill>
        <p:spPr>
          <a:xfrm>
            <a:off x="8797247" y="5546881"/>
            <a:ext cx="1629362" cy="1046196"/>
          </a:xfrm>
          <a:prstGeom prst="rect">
            <a:avLst/>
          </a:prstGeom>
        </p:spPr>
      </p:pic>
      <p:pic>
        <p:nvPicPr>
          <p:cNvPr id="17" name="Bildobjekt 16">
            <a:extLst>
              <a:ext uri="{FF2B5EF4-FFF2-40B4-BE49-F238E27FC236}">
                <a16:creationId xmlns:a16="http://schemas.microsoft.com/office/drawing/2014/main" id="{37328DFC-9B53-79EC-26E8-2AFF86A2D1C1}"/>
              </a:ext>
            </a:extLst>
          </p:cNvPr>
          <p:cNvPicPr>
            <a:picLocks noChangeAspect="1"/>
          </p:cNvPicPr>
          <p:nvPr/>
        </p:nvPicPr>
        <p:blipFill>
          <a:blip r:embed="rId6"/>
          <a:stretch>
            <a:fillRect/>
          </a:stretch>
        </p:blipFill>
        <p:spPr>
          <a:xfrm>
            <a:off x="7358047" y="104249"/>
            <a:ext cx="1157800" cy="1269517"/>
          </a:xfrm>
          <a:prstGeom prst="rect">
            <a:avLst/>
          </a:prstGeom>
        </p:spPr>
      </p:pic>
      <p:pic>
        <p:nvPicPr>
          <p:cNvPr id="21" name="Bildobjekt 20">
            <a:extLst>
              <a:ext uri="{FF2B5EF4-FFF2-40B4-BE49-F238E27FC236}">
                <a16:creationId xmlns:a16="http://schemas.microsoft.com/office/drawing/2014/main" id="{37EA663A-427F-9351-689E-33B315DA7A78}"/>
              </a:ext>
            </a:extLst>
          </p:cNvPr>
          <p:cNvPicPr>
            <a:picLocks noChangeAspect="1"/>
          </p:cNvPicPr>
          <p:nvPr/>
        </p:nvPicPr>
        <p:blipFill>
          <a:blip r:embed="rId7"/>
          <a:stretch>
            <a:fillRect/>
          </a:stretch>
        </p:blipFill>
        <p:spPr>
          <a:xfrm>
            <a:off x="836199" y="4563505"/>
            <a:ext cx="1537044" cy="2069737"/>
          </a:xfrm>
          <a:prstGeom prst="rect">
            <a:avLst/>
          </a:prstGeom>
        </p:spPr>
      </p:pic>
      <p:pic>
        <p:nvPicPr>
          <p:cNvPr id="23" name="Bildobjekt 22">
            <a:extLst>
              <a:ext uri="{FF2B5EF4-FFF2-40B4-BE49-F238E27FC236}">
                <a16:creationId xmlns:a16="http://schemas.microsoft.com/office/drawing/2014/main" id="{524CA82E-7C6F-B476-53A1-6E6A75D8AA85}"/>
              </a:ext>
            </a:extLst>
          </p:cNvPr>
          <p:cNvPicPr>
            <a:picLocks noChangeAspect="1"/>
          </p:cNvPicPr>
          <p:nvPr/>
        </p:nvPicPr>
        <p:blipFill>
          <a:blip r:embed="rId8"/>
          <a:stretch>
            <a:fillRect/>
          </a:stretch>
        </p:blipFill>
        <p:spPr>
          <a:xfrm rot="16200000">
            <a:off x="2276729" y="5095433"/>
            <a:ext cx="1865428" cy="1210189"/>
          </a:xfrm>
          <a:prstGeom prst="rect">
            <a:avLst/>
          </a:prstGeom>
        </p:spPr>
      </p:pic>
      <p:pic>
        <p:nvPicPr>
          <p:cNvPr id="25" name="Bildobjekt 24">
            <a:extLst>
              <a:ext uri="{FF2B5EF4-FFF2-40B4-BE49-F238E27FC236}">
                <a16:creationId xmlns:a16="http://schemas.microsoft.com/office/drawing/2014/main" id="{6F38224E-CEA6-698A-00DB-D7AF81D86D68}"/>
              </a:ext>
            </a:extLst>
          </p:cNvPr>
          <p:cNvPicPr>
            <a:picLocks noChangeAspect="1"/>
          </p:cNvPicPr>
          <p:nvPr/>
        </p:nvPicPr>
        <p:blipFill>
          <a:blip r:embed="rId9"/>
          <a:stretch>
            <a:fillRect/>
          </a:stretch>
        </p:blipFill>
        <p:spPr>
          <a:xfrm>
            <a:off x="3960107" y="5423927"/>
            <a:ext cx="2435662" cy="1209315"/>
          </a:xfrm>
          <a:prstGeom prst="rect">
            <a:avLst/>
          </a:prstGeom>
        </p:spPr>
      </p:pic>
      <p:pic>
        <p:nvPicPr>
          <p:cNvPr id="27" name="Bildobjekt 26">
            <a:extLst>
              <a:ext uri="{FF2B5EF4-FFF2-40B4-BE49-F238E27FC236}">
                <a16:creationId xmlns:a16="http://schemas.microsoft.com/office/drawing/2014/main" id="{9E1F3DD3-B235-92B6-C80C-3EE9799231B1}"/>
              </a:ext>
            </a:extLst>
          </p:cNvPr>
          <p:cNvPicPr>
            <a:picLocks noChangeAspect="1"/>
          </p:cNvPicPr>
          <p:nvPr/>
        </p:nvPicPr>
        <p:blipFill>
          <a:blip r:embed="rId10"/>
          <a:stretch>
            <a:fillRect/>
          </a:stretch>
        </p:blipFill>
        <p:spPr>
          <a:xfrm>
            <a:off x="6651459" y="5522277"/>
            <a:ext cx="1864388" cy="1070800"/>
          </a:xfrm>
          <a:prstGeom prst="rect">
            <a:avLst/>
          </a:prstGeom>
        </p:spPr>
      </p:pic>
      <p:pic>
        <p:nvPicPr>
          <p:cNvPr id="29" name="Bildobjekt 28">
            <a:extLst>
              <a:ext uri="{FF2B5EF4-FFF2-40B4-BE49-F238E27FC236}">
                <a16:creationId xmlns:a16="http://schemas.microsoft.com/office/drawing/2014/main" id="{BA53C8F3-40CA-D21F-AAE7-EB5920F214E1}"/>
              </a:ext>
            </a:extLst>
          </p:cNvPr>
          <p:cNvPicPr>
            <a:picLocks noChangeAspect="1"/>
          </p:cNvPicPr>
          <p:nvPr/>
        </p:nvPicPr>
        <p:blipFill>
          <a:blip r:embed="rId11"/>
          <a:stretch>
            <a:fillRect/>
          </a:stretch>
        </p:blipFill>
        <p:spPr>
          <a:xfrm>
            <a:off x="8782606" y="66205"/>
            <a:ext cx="3220985" cy="1686507"/>
          </a:xfrm>
          <a:prstGeom prst="rect">
            <a:avLst/>
          </a:prstGeom>
        </p:spPr>
      </p:pic>
    </p:spTree>
    <p:extLst>
      <p:ext uri="{BB962C8B-B14F-4D97-AF65-F5344CB8AC3E}">
        <p14:creationId xmlns:p14="http://schemas.microsoft.com/office/powerpoint/2010/main" val="35261247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249BA574-7545-94A3-55B8-BE977329E1C0}"/>
              </a:ext>
            </a:extLst>
          </p:cNvPr>
          <p:cNvSpPr>
            <a:spLocks noGrp="1"/>
          </p:cNvSpPr>
          <p:nvPr>
            <p:ph type="title"/>
          </p:nvPr>
        </p:nvSpPr>
        <p:spPr>
          <a:xfrm>
            <a:off x="3401568" y="2580005"/>
            <a:ext cx="10771632" cy="1325563"/>
          </a:xfrm>
        </p:spPr>
        <p:txBody>
          <a:bodyPr>
            <a:normAutofit fontScale="90000"/>
          </a:bodyPr>
          <a:lstStyle/>
          <a:p>
            <a:r>
              <a:rPr lang="sv-SE" sz="7300" dirty="0" err="1"/>
              <a:t>READ</a:t>
            </a:r>
            <a:r>
              <a:rPr lang="sv-SE" dirty="0" err="1"/>
              <a:t>able</a:t>
            </a:r>
            <a:r>
              <a:rPr lang="sv-SE" dirty="0"/>
              <a:t> kod</a:t>
            </a:r>
            <a:br>
              <a:rPr lang="sv-SE" dirty="0"/>
            </a:br>
            <a:endParaRPr lang="sv-SE" dirty="0"/>
          </a:p>
        </p:txBody>
      </p:sp>
      <p:sp>
        <p:nvSpPr>
          <p:cNvPr id="5" name="Platshållare för sidfot 4">
            <a:extLst>
              <a:ext uri="{FF2B5EF4-FFF2-40B4-BE49-F238E27FC236}">
                <a16:creationId xmlns:a16="http://schemas.microsoft.com/office/drawing/2014/main" id="{9C22EB42-D021-1AFA-3FEF-B8F9F7EA06BE}"/>
              </a:ext>
            </a:extLst>
          </p:cNvPr>
          <p:cNvSpPr>
            <a:spLocks noGrp="1"/>
          </p:cNvSpPr>
          <p:nvPr>
            <p:ph type="ftr" sz="quarter" idx="11"/>
          </p:nvPr>
        </p:nvSpPr>
        <p:spPr>
          <a:xfrm>
            <a:off x="5157216" y="3813239"/>
            <a:ext cx="3630168" cy="365125"/>
          </a:xfrm>
        </p:spPr>
        <p:txBody>
          <a:bodyPr/>
          <a:lstStyle/>
          <a:p>
            <a:pPr rtl="0"/>
            <a:r>
              <a:rPr lang="sv-SE" sz="1200" b="1" cap="all" spc="100" dirty="0" err="1">
                <a:solidFill>
                  <a:schemeClr val="bg1"/>
                </a:solidFill>
              </a:rPr>
              <a:t>Dont</a:t>
            </a:r>
            <a:r>
              <a:rPr lang="sv-SE" noProof="0" dirty="0"/>
              <a:t> </a:t>
            </a:r>
            <a:r>
              <a:rPr lang="sv-SE" sz="1200" b="1" cap="all" spc="100" dirty="0" err="1">
                <a:solidFill>
                  <a:schemeClr val="bg1"/>
                </a:solidFill>
              </a:rPr>
              <a:t>repeat</a:t>
            </a:r>
            <a:r>
              <a:rPr lang="sv-SE" noProof="0" dirty="0"/>
              <a:t> </a:t>
            </a:r>
            <a:r>
              <a:rPr lang="sv-SE" sz="1200" b="1" cap="all" spc="100" dirty="0" err="1">
                <a:solidFill>
                  <a:schemeClr val="bg1"/>
                </a:solidFill>
              </a:rPr>
              <a:t>yourself</a:t>
            </a:r>
            <a:endParaRPr lang="sv-SE" sz="1200" b="1" cap="all" spc="100" dirty="0">
              <a:solidFill>
                <a:schemeClr val="bg1"/>
              </a:solidFill>
            </a:endParaRPr>
          </a:p>
        </p:txBody>
      </p:sp>
      <p:sp>
        <p:nvSpPr>
          <p:cNvPr id="6" name="Platshållare för bildnummer 5">
            <a:extLst>
              <a:ext uri="{FF2B5EF4-FFF2-40B4-BE49-F238E27FC236}">
                <a16:creationId xmlns:a16="http://schemas.microsoft.com/office/drawing/2014/main" id="{CA0C3A0D-7389-A774-4570-F07B899CB347}"/>
              </a:ext>
            </a:extLst>
          </p:cNvPr>
          <p:cNvSpPr>
            <a:spLocks noGrp="1"/>
          </p:cNvSpPr>
          <p:nvPr>
            <p:ph type="sldNum" sz="quarter" idx="12"/>
          </p:nvPr>
        </p:nvSpPr>
        <p:spPr/>
        <p:txBody>
          <a:bodyPr/>
          <a:lstStyle/>
          <a:p>
            <a:pPr rtl="0"/>
            <a:fld id="{D8DA9DAA-006C-4F4B-980E-E3DF019B24E2}" type="slidenum">
              <a:rPr lang="sv-SE" noProof="0" smtClean="0"/>
              <a:pPr rtl="0"/>
              <a:t>20</a:t>
            </a:fld>
            <a:endParaRPr lang="sv-SE" noProof="0"/>
          </a:p>
        </p:txBody>
      </p:sp>
      <p:sp>
        <p:nvSpPr>
          <p:cNvPr id="7" name="Platshållare för sidfot 4">
            <a:extLst>
              <a:ext uri="{FF2B5EF4-FFF2-40B4-BE49-F238E27FC236}">
                <a16:creationId xmlns:a16="http://schemas.microsoft.com/office/drawing/2014/main" id="{B61C23B6-C9E5-6F2C-F1AB-078F3BD1B765}"/>
              </a:ext>
            </a:extLst>
          </p:cNvPr>
          <p:cNvSpPr txBox="1">
            <a:spLocks/>
          </p:cNvSpPr>
          <p:nvPr/>
        </p:nvSpPr>
        <p:spPr>
          <a:xfrm>
            <a:off x="2696972" y="1233170"/>
            <a:ext cx="3630168" cy="365125"/>
          </a:xfrm>
          <a:prstGeom prst="rect">
            <a:avLst/>
          </a:prstGeom>
        </p:spPr>
        <p:txBody>
          <a:bodyPr vert="horz" lIns="91440" tIns="45720" rIns="91440" bIns="45720" rtlCol="0" anchor="ctr"/>
          <a:lstStyle>
            <a:defPPr rtl="0">
              <a:defRPr lang="sv-se"/>
            </a:defPPr>
            <a:lvl1pPr marL="0" algn="ctr" defTabSz="914400" rtl="0" eaLnBrk="1" latinLnBrk="0" hangingPunct="1">
              <a:defRPr sz="1200" b="1" i="0" kern="1200" cap="all" spc="1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sv-SE" dirty="0" err="1"/>
              <a:t>You</a:t>
            </a:r>
            <a:r>
              <a:rPr lang="sv-SE" dirty="0"/>
              <a:t> </a:t>
            </a:r>
            <a:r>
              <a:rPr lang="sv-SE" dirty="0" err="1"/>
              <a:t>aint</a:t>
            </a:r>
            <a:r>
              <a:rPr lang="sv-SE" dirty="0"/>
              <a:t> gona </a:t>
            </a:r>
            <a:r>
              <a:rPr lang="sv-SE" dirty="0" err="1"/>
              <a:t>need</a:t>
            </a:r>
            <a:r>
              <a:rPr lang="sv-SE" dirty="0"/>
              <a:t> it</a:t>
            </a:r>
          </a:p>
        </p:txBody>
      </p:sp>
      <p:sp>
        <p:nvSpPr>
          <p:cNvPr id="8" name="Platshållare för sidfot 4">
            <a:extLst>
              <a:ext uri="{FF2B5EF4-FFF2-40B4-BE49-F238E27FC236}">
                <a16:creationId xmlns:a16="http://schemas.microsoft.com/office/drawing/2014/main" id="{D5F2AA28-47AD-7CC8-B9D7-B83161AAA104}"/>
              </a:ext>
            </a:extLst>
          </p:cNvPr>
          <p:cNvSpPr txBox="1">
            <a:spLocks/>
          </p:cNvSpPr>
          <p:nvPr/>
        </p:nvSpPr>
        <p:spPr>
          <a:xfrm>
            <a:off x="995503" y="4021420"/>
            <a:ext cx="3630168" cy="365125"/>
          </a:xfrm>
          <a:prstGeom prst="rect">
            <a:avLst/>
          </a:prstGeom>
        </p:spPr>
        <p:txBody>
          <a:bodyPr vert="horz" lIns="91440" tIns="45720" rIns="91440" bIns="45720" rtlCol="0" anchor="ctr"/>
          <a:lstStyle>
            <a:defPPr rtl="0">
              <a:defRPr lang="sv-se"/>
            </a:defPPr>
            <a:lvl1pPr marL="0" algn="ctr" defTabSz="914400" rtl="0" eaLnBrk="1" latinLnBrk="0" hangingPunct="1">
              <a:defRPr sz="1200" b="1" i="0" kern="1200" cap="all" spc="1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sv-SE" dirty="0"/>
              <a:t>SOLID</a:t>
            </a:r>
          </a:p>
        </p:txBody>
      </p:sp>
      <p:sp>
        <p:nvSpPr>
          <p:cNvPr id="9" name="Platshållare för sidfot 4">
            <a:extLst>
              <a:ext uri="{FF2B5EF4-FFF2-40B4-BE49-F238E27FC236}">
                <a16:creationId xmlns:a16="http://schemas.microsoft.com/office/drawing/2014/main" id="{3A59EC7B-9AC8-D901-010C-7EF35D7EE730}"/>
              </a:ext>
            </a:extLst>
          </p:cNvPr>
          <p:cNvSpPr txBox="1">
            <a:spLocks/>
          </p:cNvSpPr>
          <p:nvPr/>
        </p:nvSpPr>
        <p:spPr>
          <a:xfrm>
            <a:off x="-216942" y="3133289"/>
            <a:ext cx="3630168" cy="365125"/>
          </a:xfrm>
          <a:prstGeom prst="rect">
            <a:avLst/>
          </a:prstGeom>
        </p:spPr>
        <p:txBody>
          <a:bodyPr vert="horz" lIns="91440" tIns="45720" rIns="91440" bIns="45720" rtlCol="0" anchor="ctr"/>
          <a:lstStyle>
            <a:defPPr rtl="0">
              <a:defRPr lang="sv-se"/>
            </a:defPPr>
            <a:lvl1pPr marL="0" algn="ctr" defTabSz="914400" rtl="0" eaLnBrk="1" latinLnBrk="0" hangingPunct="1">
              <a:defRPr sz="1200" b="1" i="0" kern="1200" cap="all" spc="1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sv-SE" dirty="0"/>
              <a:t>Test driven </a:t>
            </a:r>
            <a:r>
              <a:rPr lang="sv-SE" dirty="0" err="1"/>
              <a:t>development</a:t>
            </a:r>
            <a:endParaRPr lang="sv-SE" dirty="0"/>
          </a:p>
        </p:txBody>
      </p:sp>
      <p:sp>
        <p:nvSpPr>
          <p:cNvPr id="10" name="Platshållare för sidfot 4">
            <a:extLst>
              <a:ext uri="{FF2B5EF4-FFF2-40B4-BE49-F238E27FC236}">
                <a16:creationId xmlns:a16="http://schemas.microsoft.com/office/drawing/2014/main" id="{2C2F1113-1203-F645-183C-8DFDD6D66AD7}"/>
              </a:ext>
            </a:extLst>
          </p:cNvPr>
          <p:cNvSpPr txBox="1">
            <a:spLocks/>
          </p:cNvSpPr>
          <p:nvPr/>
        </p:nvSpPr>
        <p:spPr>
          <a:xfrm>
            <a:off x="658368" y="1879981"/>
            <a:ext cx="3630168" cy="365125"/>
          </a:xfrm>
          <a:prstGeom prst="rect">
            <a:avLst/>
          </a:prstGeom>
        </p:spPr>
        <p:txBody>
          <a:bodyPr vert="horz" lIns="91440" tIns="45720" rIns="91440" bIns="45720" rtlCol="0" anchor="ctr"/>
          <a:lstStyle>
            <a:defPPr rtl="0">
              <a:defRPr lang="sv-se"/>
            </a:defPPr>
            <a:lvl1pPr marL="0" algn="ctr" defTabSz="914400" rtl="0" eaLnBrk="1" latinLnBrk="0" hangingPunct="1">
              <a:defRPr sz="1200" b="1" i="0" kern="1200" cap="all" spc="1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sv-SE" dirty="0" err="1"/>
              <a:t>Understanding</a:t>
            </a:r>
            <a:r>
              <a:rPr lang="sv-SE" dirty="0"/>
              <a:t> is </a:t>
            </a:r>
            <a:r>
              <a:rPr lang="sv-SE" dirty="0" err="1"/>
              <a:t>everything</a:t>
            </a:r>
            <a:endParaRPr lang="sv-SE" dirty="0"/>
          </a:p>
        </p:txBody>
      </p:sp>
      <p:sp>
        <p:nvSpPr>
          <p:cNvPr id="11" name="Platshållare för sidfot 4">
            <a:extLst>
              <a:ext uri="{FF2B5EF4-FFF2-40B4-BE49-F238E27FC236}">
                <a16:creationId xmlns:a16="http://schemas.microsoft.com/office/drawing/2014/main" id="{F697BF56-39CD-9928-F0E0-2796DB2275C5}"/>
              </a:ext>
            </a:extLst>
          </p:cNvPr>
          <p:cNvSpPr txBox="1">
            <a:spLocks/>
          </p:cNvSpPr>
          <p:nvPr/>
        </p:nvSpPr>
        <p:spPr>
          <a:xfrm>
            <a:off x="5813552" y="4180201"/>
            <a:ext cx="3630168" cy="365125"/>
          </a:xfrm>
          <a:prstGeom prst="rect">
            <a:avLst/>
          </a:prstGeom>
        </p:spPr>
        <p:txBody>
          <a:bodyPr vert="horz" lIns="91440" tIns="45720" rIns="91440" bIns="45720" rtlCol="0" anchor="ctr"/>
          <a:lstStyle>
            <a:defPPr rtl="0">
              <a:defRPr lang="sv-se"/>
            </a:defPPr>
            <a:lvl1pPr marL="0" algn="ctr" defTabSz="914400" rtl="0" eaLnBrk="1" latinLnBrk="0" hangingPunct="1">
              <a:defRPr sz="1200" b="1" i="0" kern="1200" cap="all" spc="1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sv-SE" dirty="0" err="1"/>
              <a:t>Dont</a:t>
            </a:r>
            <a:r>
              <a:rPr lang="sv-SE" dirty="0"/>
              <a:t> be to </a:t>
            </a:r>
            <a:r>
              <a:rPr lang="sv-SE" dirty="0" err="1"/>
              <a:t>generic</a:t>
            </a:r>
            <a:endParaRPr lang="sv-SE" dirty="0"/>
          </a:p>
        </p:txBody>
      </p:sp>
      <p:sp>
        <p:nvSpPr>
          <p:cNvPr id="12" name="Platshållare för sidfot 4">
            <a:extLst>
              <a:ext uri="{FF2B5EF4-FFF2-40B4-BE49-F238E27FC236}">
                <a16:creationId xmlns:a16="http://schemas.microsoft.com/office/drawing/2014/main" id="{40CF2D4A-E22B-B0BE-8C5C-A633CD0D1AF1}"/>
              </a:ext>
            </a:extLst>
          </p:cNvPr>
          <p:cNvSpPr txBox="1">
            <a:spLocks/>
          </p:cNvSpPr>
          <p:nvPr/>
        </p:nvSpPr>
        <p:spPr>
          <a:xfrm>
            <a:off x="6657848" y="4612509"/>
            <a:ext cx="3630168" cy="365125"/>
          </a:xfrm>
          <a:prstGeom prst="rect">
            <a:avLst/>
          </a:prstGeom>
        </p:spPr>
        <p:txBody>
          <a:bodyPr vert="horz" lIns="91440" tIns="45720" rIns="91440" bIns="45720" rtlCol="0" anchor="ctr"/>
          <a:lstStyle>
            <a:defPPr rtl="0">
              <a:defRPr lang="sv-se"/>
            </a:defPPr>
            <a:lvl1pPr marL="0" algn="ctr" defTabSz="914400" rtl="0" eaLnBrk="1" latinLnBrk="0" hangingPunct="1">
              <a:defRPr sz="1200" b="1" i="0" kern="1200" cap="all" spc="1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sv-SE" dirty="0" err="1"/>
              <a:t>Single</a:t>
            </a:r>
            <a:r>
              <a:rPr lang="sv-SE" dirty="0"/>
              <a:t> </a:t>
            </a:r>
            <a:r>
              <a:rPr lang="sv-SE" dirty="0" err="1"/>
              <a:t>reason</a:t>
            </a:r>
            <a:r>
              <a:rPr lang="sv-SE" dirty="0"/>
              <a:t> to </a:t>
            </a:r>
            <a:r>
              <a:rPr lang="sv-SE" dirty="0" err="1"/>
              <a:t>change</a:t>
            </a:r>
            <a:endParaRPr lang="sv-SE" dirty="0"/>
          </a:p>
        </p:txBody>
      </p:sp>
      <p:sp>
        <p:nvSpPr>
          <p:cNvPr id="13" name="Platshållare för sidfot 4">
            <a:extLst>
              <a:ext uri="{FF2B5EF4-FFF2-40B4-BE49-F238E27FC236}">
                <a16:creationId xmlns:a16="http://schemas.microsoft.com/office/drawing/2014/main" id="{D646B55A-B4A6-F3A6-4424-4F67429115E7}"/>
              </a:ext>
            </a:extLst>
          </p:cNvPr>
          <p:cNvSpPr txBox="1">
            <a:spLocks/>
          </p:cNvSpPr>
          <p:nvPr/>
        </p:nvSpPr>
        <p:spPr>
          <a:xfrm>
            <a:off x="7475220" y="1114299"/>
            <a:ext cx="3630168" cy="365125"/>
          </a:xfrm>
          <a:prstGeom prst="rect">
            <a:avLst/>
          </a:prstGeom>
        </p:spPr>
        <p:txBody>
          <a:bodyPr vert="horz" lIns="91440" tIns="45720" rIns="91440" bIns="45720" rtlCol="0" anchor="ctr"/>
          <a:lstStyle>
            <a:defPPr rtl="0">
              <a:defRPr lang="sv-se"/>
            </a:defPPr>
            <a:lvl1pPr marL="0" algn="ctr" defTabSz="914400" rtl="0" eaLnBrk="1" latinLnBrk="0" hangingPunct="1">
              <a:defRPr sz="1200" b="1" i="0" kern="1200" cap="all" spc="1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sv-SE" dirty="0" err="1"/>
              <a:t>Object</a:t>
            </a:r>
            <a:r>
              <a:rPr lang="sv-SE" dirty="0"/>
              <a:t> </a:t>
            </a:r>
            <a:r>
              <a:rPr lang="sv-SE" dirty="0" err="1"/>
              <a:t>oriented</a:t>
            </a:r>
            <a:r>
              <a:rPr lang="sv-SE" dirty="0"/>
              <a:t> </a:t>
            </a:r>
            <a:r>
              <a:rPr lang="sv-SE" dirty="0" err="1"/>
              <a:t>programming</a:t>
            </a:r>
            <a:endParaRPr lang="sv-SE" dirty="0"/>
          </a:p>
        </p:txBody>
      </p:sp>
      <p:sp>
        <p:nvSpPr>
          <p:cNvPr id="14" name="Platshållare för sidfot 4">
            <a:extLst>
              <a:ext uri="{FF2B5EF4-FFF2-40B4-BE49-F238E27FC236}">
                <a16:creationId xmlns:a16="http://schemas.microsoft.com/office/drawing/2014/main" id="{0DBB4821-C8D9-308E-5F88-0F2330122ED3}"/>
              </a:ext>
            </a:extLst>
          </p:cNvPr>
          <p:cNvSpPr txBox="1">
            <a:spLocks/>
          </p:cNvSpPr>
          <p:nvPr/>
        </p:nvSpPr>
        <p:spPr>
          <a:xfrm>
            <a:off x="1350264" y="5025706"/>
            <a:ext cx="3630168" cy="365125"/>
          </a:xfrm>
          <a:prstGeom prst="rect">
            <a:avLst/>
          </a:prstGeom>
        </p:spPr>
        <p:txBody>
          <a:bodyPr vert="horz" lIns="91440" tIns="45720" rIns="91440" bIns="45720" rtlCol="0" anchor="ctr"/>
          <a:lstStyle>
            <a:defPPr rtl="0">
              <a:defRPr lang="sv-se"/>
            </a:defPPr>
            <a:lvl1pPr marL="0" algn="ctr" defTabSz="914400" rtl="0" eaLnBrk="1" latinLnBrk="0" hangingPunct="1">
              <a:defRPr sz="1200" b="1" i="0" kern="1200" cap="all" spc="1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sv-SE" dirty="0"/>
              <a:t>Design </a:t>
            </a:r>
            <a:r>
              <a:rPr lang="sv-SE" dirty="0" err="1"/>
              <a:t>matters</a:t>
            </a:r>
            <a:endParaRPr lang="sv-SE" dirty="0"/>
          </a:p>
        </p:txBody>
      </p:sp>
      <p:sp>
        <p:nvSpPr>
          <p:cNvPr id="15" name="Platshållare för sidfot 4">
            <a:extLst>
              <a:ext uri="{FF2B5EF4-FFF2-40B4-BE49-F238E27FC236}">
                <a16:creationId xmlns:a16="http://schemas.microsoft.com/office/drawing/2014/main" id="{906698CD-0778-FA75-18AE-B79A7D6C1CCE}"/>
              </a:ext>
            </a:extLst>
          </p:cNvPr>
          <p:cNvSpPr txBox="1">
            <a:spLocks/>
          </p:cNvSpPr>
          <p:nvPr/>
        </p:nvSpPr>
        <p:spPr>
          <a:xfrm>
            <a:off x="214884" y="759843"/>
            <a:ext cx="3630168" cy="365125"/>
          </a:xfrm>
          <a:prstGeom prst="rect">
            <a:avLst/>
          </a:prstGeom>
        </p:spPr>
        <p:txBody>
          <a:bodyPr vert="horz" lIns="91440" tIns="45720" rIns="91440" bIns="45720" rtlCol="0" anchor="ctr"/>
          <a:lstStyle>
            <a:defPPr rtl="0">
              <a:defRPr lang="sv-se"/>
            </a:defPPr>
            <a:lvl1pPr marL="0" algn="ctr" defTabSz="914400" rtl="0" eaLnBrk="1" latinLnBrk="0" hangingPunct="1">
              <a:defRPr sz="1200" b="1" i="0" kern="1200" cap="all" spc="1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sv-SE" dirty="0" err="1"/>
              <a:t>Principle</a:t>
            </a:r>
            <a:r>
              <a:rPr lang="sv-SE" dirty="0"/>
              <a:t> </a:t>
            </a:r>
            <a:r>
              <a:rPr lang="sv-SE" dirty="0" err="1"/>
              <a:t>of</a:t>
            </a:r>
            <a:r>
              <a:rPr lang="sv-SE" dirty="0"/>
              <a:t> </a:t>
            </a:r>
            <a:r>
              <a:rPr lang="sv-SE" dirty="0" err="1"/>
              <a:t>least</a:t>
            </a:r>
            <a:r>
              <a:rPr lang="sv-SE" dirty="0"/>
              <a:t> </a:t>
            </a:r>
            <a:r>
              <a:rPr lang="sv-SE" dirty="0" err="1"/>
              <a:t>suprise</a:t>
            </a:r>
            <a:endParaRPr lang="sv-SE" dirty="0"/>
          </a:p>
        </p:txBody>
      </p:sp>
      <p:sp>
        <p:nvSpPr>
          <p:cNvPr id="16" name="Platshållare för sidfot 4">
            <a:extLst>
              <a:ext uri="{FF2B5EF4-FFF2-40B4-BE49-F238E27FC236}">
                <a16:creationId xmlns:a16="http://schemas.microsoft.com/office/drawing/2014/main" id="{7607A729-F149-10B1-D971-F558C2811D0D}"/>
              </a:ext>
            </a:extLst>
          </p:cNvPr>
          <p:cNvSpPr txBox="1">
            <a:spLocks/>
          </p:cNvSpPr>
          <p:nvPr/>
        </p:nvSpPr>
        <p:spPr>
          <a:xfrm>
            <a:off x="8506968" y="3320729"/>
            <a:ext cx="3630168" cy="365125"/>
          </a:xfrm>
          <a:prstGeom prst="rect">
            <a:avLst/>
          </a:prstGeom>
        </p:spPr>
        <p:txBody>
          <a:bodyPr vert="horz" lIns="91440" tIns="45720" rIns="91440" bIns="45720" rtlCol="0" anchor="ctr"/>
          <a:lstStyle>
            <a:defPPr rtl="0">
              <a:defRPr lang="sv-se"/>
            </a:defPPr>
            <a:lvl1pPr marL="0" algn="ctr" defTabSz="914400" rtl="0" eaLnBrk="1" latinLnBrk="0" hangingPunct="1">
              <a:defRPr sz="1200" b="1" i="0" kern="1200" cap="all" spc="1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sv-SE" dirty="0"/>
              <a:t>Minimum </a:t>
            </a:r>
            <a:r>
              <a:rPr lang="sv-SE" dirty="0" err="1"/>
              <a:t>viable</a:t>
            </a:r>
            <a:r>
              <a:rPr lang="sv-SE" dirty="0"/>
              <a:t> </a:t>
            </a:r>
            <a:r>
              <a:rPr lang="sv-SE" dirty="0" err="1"/>
              <a:t>product</a:t>
            </a:r>
            <a:endParaRPr lang="sv-SE" dirty="0"/>
          </a:p>
        </p:txBody>
      </p:sp>
      <p:sp>
        <p:nvSpPr>
          <p:cNvPr id="17" name="Platshållare för sidfot 4">
            <a:extLst>
              <a:ext uri="{FF2B5EF4-FFF2-40B4-BE49-F238E27FC236}">
                <a16:creationId xmlns:a16="http://schemas.microsoft.com/office/drawing/2014/main" id="{35F078A7-F4A9-02DD-A4D1-E7D6248E3B86}"/>
              </a:ext>
            </a:extLst>
          </p:cNvPr>
          <p:cNvSpPr txBox="1">
            <a:spLocks/>
          </p:cNvSpPr>
          <p:nvPr/>
        </p:nvSpPr>
        <p:spPr>
          <a:xfrm>
            <a:off x="4012184" y="5702616"/>
            <a:ext cx="3630168" cy="365125"/>
          </a:xfrm>
          <a:prstGeom prst="rect">
            <a:avLst/>
          </a:prstGeom>
        </p:spPr>
        <p:txBody>
          <a:bodyPr vert="horz" lIns="91440" tIns="45720" rIns="91440" bIns="45720" rtlCol="0" anchor="ctr"/>
          <a:lstStyle>
            <a:defPPr rtl="0">
              <a:defRPr lang="sv-se"/>
            </a:defPPr>
            <a:lvl1pPr marL="0" algn="ctr" defTabSz="914400" rtl="0" eaLnBrk="1" latinLnBrk="0" hangingPunct="1">
              <a:defRPr sz="1200" b="1" i="0" kern="1200" cap="all" spc="1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sv-SE" dirty="0" err="1"/>
              <a:t>Observe</a:t>
            </a:r>
            <a:r>
              <a:rPr lang="sv-SE" dirty="0"/>
              <a:t> – decision - action</a:t>
            </a:r>
          </a:p>
        </p:txBody>
      </p:sp>
      <p:sp>
        <p:nvSpPr>
          <p:cNvPr id="18" name="Platshållare för sidfot 4">
            <a:extLst>
              <a:ext uri="{FF2B5EF4-FFF2-40B4-BE49-F238E27FC236}">
                <a16:creationId xmlns:a16="http://schemas.microsoft.com/office/drawing/2014/main" id="{B2F0F08B-D1D1-C590-9EF1-BE144F4D4EB1}"/>
              </a:ext>
            </a:extLst>
          </p:cNvPr>
          <p:cNvSpPr txBox="1">
            <a:spLocks/>
          </p:cNvSpPr>
          <p:nvPr/>
        </p:nvSpPr>
        <p:spPr>
          <a:xfrm>
            <a:off x="6657848" y="1427690"/>
            <a:ext cx="5534152" cy="365125"/>
          </a:xfrm>
          <a:prstGeom prst="rect">
            <a:avLst/>
          </a:prstGeom>
        </p:spPr>
        <p:txBody>
          <a:bodyPr vert="horz" lIns="91440" tIns="45720" rIns="91440" bIns="45720" rtlCol="0" anchor="ctr"/>
          <a:lstStyle>
            <a:defPPr rtl="0">
              <a:defRPr lang="sv-se"/>
            </a:defPPr>
            <a:lvl1pPr marL="0" algn="ctr" defTabSz="914400" rtl="0" eaLnBrk="1" latinLnBrk="0" hangingPunct="1">
              <a:defRPr sz="1200" b="1" i="0" kern="1200" cap="all" spc="1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sv-SE" dirty="0" err="1"/>
              <a:t>Abstraction</a:t>
            </a:r>
            <a:r>
              <a:rPr lang="sv-SE" dirty="0"/>
              <a:t>  </a:t>
            </a:r>
            <a:r>
              <a:rPr lang="sv-SE" dirty="0" err="1"/>
              <a:t>encapsulation</a:t>
            </a:r>
            <a:r>
              <a:rPr lang="sv-SE" dirty="0"/>
              <a:t>  </a:t>
            </a:r>
            <a:r>
              <a:rPr lang="sv-SE" dirty="0" err="1"/>
              <a:t>polymorphism</a:t>
            </a:r>
            <a:r>
              <a:rPr lang="sv-SE" dirty="0"/>
              <a:t>  </a:t>
            </a:r>
            <a:r>
              <a:rPr lang="sv-SE" dirty="0" err="1"/>
              <a:t>inheritance</a:t>
            </a:r>
            <a:endParaRPr lang="sv-SE" dirty="0"/>
          </a:p>
        </p:txBody>
      </p:sp>
      <p:sp>
        <p:nvSpPr>
          <p:cNvPr id="3" name="Platshållare för sidfot 4">
            <a:extLst>
              <a:ext uri="{FF2B5EF4-FFF2-40B4-BE49-F238E27FC236}">
                <a16:creationId xmlns:a16="http://schemas.microsoft.com/office/drawing/2014/main" id="{182FFFD0-134F-9057-1725-122411444B0A}"/>
              </a:ext>
            </a:extLst>
          </p:cNvPr>
          <p:cNvSpPr txBox="1">
            <a:spLocks/>
          </p:cNvSpPr>
          <p:nvPr/>
        </p:nvSpPr>
        <p:spPr>
          <a:xfrm>
            <a:off x="2696972" y="4519180"/>
            <a:ext cx="3630168" cy="365125"/>
          </a:xfrm>
          <a:prstGeom prst="rect">
            <a:avLst/>
          </a:prstGeom>
        </p:spPr>
        <p:txBody>
          <a:bodyPr vert="horz" lIns="91440" tIns="45720" rIns="91440" bIns="45720" rtlCol="0" anchor="ctr"/>
          <a:lstStyle>
            <a:defPPr rtl="0">
              <a:defRPr lang="sv-se"/>
            </a:defPPr>
            <a:lvl1pPr marL="0" algn="ctr" defTabSz="914400" rtl="0" eaLnBrk="1" latinLnBrk="0" hangingPunct="1">
              <a:defRPr sz="1200" b="1" i="0" kern="1200" cap="all" spc="1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sv-SE" dirty="0" err="1"/>
              <a:t>Law</a:t>
            </a:r>
            <a:r>
              <a:rPr lang="sv-SE" dirty="0"/>
              <a:t> </a:t>
            </a:r>
            <a:r>
              <a:rPr lang="sv-SE" dirty="0" err="1"/>
              <a:t>of</a:t>
            </a:r>
            <a:r>
              <a:rPr lang="sv-SE" dirty="0"/>
              <a:t> </a:t>
            </a:r>
            <a:r>
              <a:rPr lang="sv-SE" dirty="0" err="1"/>
              <a:t>Demeter</a:t>
            </a:r>
            <a:endParaRPr lang="sv-SE" dirty="0"/>
          </a:p>
        </p:txBody>
      </p:sp>
      <p:sp>
        <p:nvSpPr>
          <p:cNvPr id="19" name="Platshållare för sidfot 4">
            <a:extLst>
              <a:ext uri="{FF2B5EF4-FFF2-40B4-BE49-F238E27FC236}">
                <a16:creationId xmlns:a16="http://schemas.microsoft.com/office/drawing/2014/main" id="{8359B172-A91C-7AE1-8D52-DD1D90432F14}"/>
              </a:ext>
            </a:extLst>
          </p:cNvPr>
          <p:cNvSpPr txBox="1">
            <a:spLocks/>
          </p:cNvSpPr>
          <p:nvPr/>
        </p:nvSpPr>
        <p:spPr>
          <a:xfrm>
            <a:off x="4280916" y="566611"/>
            <a:ext cx="3630168" cy="365125"/>
          </a:xfrm>
          <a:prstGeom prst="rect">
            <a:avLst/>
          </a:prstGeom>
        </p:spPr>
        <p:txBody>
          <a:bodyPr vert="horz" lIns="91440" tIns="45720" rIns="91440" bIns="45720" rtlCol="0" anchor="ctr"/>
          <a:lstStyle>
            <a:defPPr rtl="0">
              <a:defRPr lang="sv-se"/>
            </a:defPPr>
            <a:lvl1pPr marL="0" algn="ctr" defTabSz="914400" rtl="0" eaLnBrk="1" latinLnBrk="0" hangingPunct="1">
              <a:defRPr sz="1200" b="1" i="0" kern="1200" cap="all" spc="1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sv-SE" dirty="0" err="1"/>
              <a:t>Perfect</a:t>
            </a:r>
            <a:r>
              <a:rPr lang="sv-SE" dirty="0"/>
              <a:t> is the </a:t>
            </a:r>
            <a:r>
              <a:rPr lang="sv-SE" dirty="0" err="1"/>
              <a:t>enemy</a:t>
            </a:r>
            <a:r>
              <a:rPr lang="sv-SE" dirty="0"/>
              <a:t> </a:t>
            </a:r>
            <a:r>
              <a:rPr lang="sv-SE" dirty="0" err="1"/>
              <a:t>of</a:t>
            </a:r>
            <a:r>
              <a:rPr lang="sv-SE" dirty="0"/>
              <a:t> </a:t>
            </a:r>
            <a:r>
              <a:rPr lang="sv-SE" dirty="0" err="1"/>
              <a:t>good</a:t>
            </a:r>
            <a:endParaRPr lang="sv-SE" dirty="0"/>
          </a:p>
        </p:txBody>
      </p:sp>
      <p:sp>
        <p:nvSpPr>
          <p:cNvPr id="20" name="Platshållare för sidfot 4">
            <a:extLst>
              <a:ext uri="{FF2B5EF4-FFF2-40B4-BE49-F238E27FC236}">
                <a16:creationId xmlns:a16="http://schemas.microsoft.com/office/drawing/2014/main" id="{F6161187-6409-ED33-AEC3-6588EAADC01B}"/>
              </a:ext>
            </a:extLst>
          </p:cNvPr>
          <p:cNvSpPr txBox="1">
            <a:spLocks/>
          </p:cNvSpPr>
          <p:nvPr/>
        </p:nvSpPr>
        <p:spPr>
          <a:xfrm>
            <a:off x="7208145" y="2349515"/>
            <a:ext cx="4471149" cy="365125"/>
          </a:xfrm>
          <a:prstGeom prst="rect">
            <a:avLst/>
          </a:prstGeom>
        </p:spPr>
        <p:txBody>
          <a:bodyPr vert="horz" lIns="91440" tIns="45720" rIns="91440" bIns="45720" rtlCol="0" anchor="ctr"/>
          <a:lstStyle>
            <a:defPPr rtl="0">
              <a:defRPr lang="sv-se"/>
            </a:defPPr>
            <a:lvl1pPr marL="0" algn="ctr" defTabSz="914400" rtl="0" eaLnBrk="1" latinLnBrk="0" hangingPunct="1">
              <a:defRPr sz="1200" b="1" i="0" kern="1200" cap="all" spc="1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sv-SE" dirty="0" err="1"/>
              <a:t>Command-query</a:t>
            </a:r>
            <a:r>
              <a:rPr lang="sv-SE" dirty="0"/>
              <a:t> </a:t>
            </a:r>
            <a:r>
              <a:rPr lang="sv-SE" dirty="0" err="1"/>
              <a:t>responsibility</a:t>
            </a:r>
            <a:r>
              <a:rPr lang="sv-SE" dirty="0"/>
              <a:t> segregation</a:t>
            </a:r>
          </a:p>
        </p:txBody>
      </p:sp>
    </p:spTree>
    <p:extLst>
      <p:ext uri="{BB962C8B-B14F-4D97-AF65-F5344CB8AC3E}">
        <p14:creationId xmlns:p14="http://schemas.microsoft.com/office/powerpoint/2010/main" val="36194865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cxnSp>
        <p:nvCxnSpPr>
          <p:cNvPr id="28" name="Straight Connector 27">
            <a:extLst>
              <a:ext uri="{FF2B5EF4-FFF2-40B4-BE49-F238E27FC236}">
                <a16:creationId xmlns:a16="http://schemas.microsoft.com/office/drawing/2014/main" id="{FEB90296-CFE0-401D-9CA3-32966EC4F01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0" name="Straight Connector 29">
            <a:extLst>
              <a:ext uri="{FF2B5EF4-FFF2-40B4-BE49-F238E27FC236}">
                <a16:creationId xmlns:a16="http://schemas.microsoft.com/office/drawing/2014/main" id="{08C9B4EE-7611-4ED9-B356-7BDD377C39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2" name="Straight Connector 31">
            <a:extLst>
              <a:ext uri="{FF2B5EF4-FFF2-40B4-BE49-F238E27FC236}">
                <a16:creationId xmlns:a16="http://schemas.microsoft.com/office/drawing/2014/main" id="{4A4F266A-F2F7-47CD-8BBC-E3777E982FD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4" name="Straight Connector 33">
            <a:extLst>
              <a:ext uri="{FF2B5EF4-FFF2-40B4-BE49-F238E27FC236}">
                <a16:creationId xmlns:a16="http://schemas.microsoft.com/office/drawing/2014/main" id="{20D69C80-8919-4A32-B897-F2A21F94057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F427B072-CC5B-481B-9719-8CD4C54444B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useBgFill="1">
        <p:nvSpPr>
          <p:cNvPr id="38" name="Rectangle 37">
            <a:extLst>
              <a:ext uri="{FF2B5EF4-FFF2-40B4-BE49-F238E27FC236}">
                <a16:creationId xmlns:a16="http://schemas.microsoft.com/office/drawing/2014/main" id="{EB88142C-D3C4-43DC-A844-A7D9ECB0F5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416DC9EF-092A-4FEF-8A40-0E509CA798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5999" y="0"/>
            <a:ext cx="6096001" cy="6858000"/>
          </a:xfrm>
          <a:prstGeom prst="rect">
            <a:avLst/>
          </a:prstGeom>
          <a:solidFill>
            <a:schemeClr val="bg2">
              <a:alpha val="97000"/>
            </a:schemeClr>
          </a:solidFill>
          <a:ln>
            <a:noFill/>
          </a:ln>
          <a:effectLst/>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endParaRPr lang="en-US"/>
          </a:p>
        </p:txBody>
      </p:sp>
      <p:sp>
        <p:nvSpPr>
          <p:cNvPr id="5" name="Platshållare för sidfot 4">
            <a:extLst>
              <a:ext uri="{FF2B5EF4-FFF2-40B4-BE49-F238E27FC236}">
                <a16:creationId xmlns:a16="http://schemas.microsoft.com/office/drawing/2014/main" id="{C19E7148-A36C-6221-B326-870E88954C5F}"/>
              </a:ext>
            </a:extLst>
          </p:cNvPr>
          <p:cNvSpPr>
            <a:spLocks noGrp="1"/>
          </p:cNvSpPr>
          <p:nvPr>
            <p:ph type="ftr" sz="quarter" idx="11"/>
          </p:nvPr>
        </p:nvSpPr>
        <p:spPr>
          <a:xfrm>
            <a:off x="74612" y="6359256"/>
            <a:ext cx="7543800" cy="365125"/>
          </a:xfrm>
        </p:spPr>
        <p:txBody>
          <a:bodyPr vert="horz" lIns="91440" tIns="45720" rIns="91440" bIns="45720" rtlCol="0" anchor="t">
            <a:normAutofit/>
          </a:bodyPr>
          <a:lstStyle/>
          <a:p>
            <a:r>
              <a:rPr lang="en-US" sz="1000" b="0" i="0" kern="1200" dirty="0" err="1">
                <a:solidFill>
                  <a:schemeClr val="tx1">
                    <a:alpha val="60000"/>
                  </a:schemeClr>
                </a:solidFill>
                <a:effectLst/>
                <a:latin typeface="+mn-lt"/>
                <a:ea typeface="+mn-ea"/>
                <a:cs typeface="+mn-cs"/>
              </a:rPr>
              <a:t>READable</a:t>
            </a:r>
            <a:r>
              <a:rPr lang="en-US" sz="1000" b="0" i="0" kern="1200" dirty="0">
                <a:solidFill>
                  <a:schemeClr val="tx1">
                    <a:alpha val="60000"/>
                  </a:schemeClr>
                </a:solidFill>
                <a:effectLst/>
                <a:latin typeface="+mn-lt"/>
                <a:ea typeface="+mn-ea"/>
                <a:cs typeface="+mn-cs"/>
              </a:rPr>
              <a:t> code</a:t>
            </a:r>
          </a:p>
        </p:txBody>
      </p:sp>
      <p:sp>
        <p:nvSpPr>
          <p:cNvPr id="6" name="Platshållare för bildnummer 5">
            <a:extLst>
              <a:ext uri="{FF2B5EF4-FFF2-40B4-BE49-F238E27FC236}">
                <a16:creationId xmlns:a16="http://schemas.microsoft.com/office/drawing/2014/main" id="{BDFB3156-DC99-E96F-AABF-A6CAE422E27A}"/>
              </a:ext>
            </a:extLst>
          </p:cNvPr>
          <p:cNvSpPr>
            <a:spLocks noGrp="1"/>
          </p:cNvSpPr>
          <p:nvPr>
            <p:ph type="sldNum" sz="quarter" idx="12"/>
          </p:nvPr>
        </p:nvSpPr>
        <p:spPr>
          <a:xfrm>
            <a:off x="10448144" y="5578475"/>
            <a:ext cx="1057301" cy="669925"/>
          </a:xfrm>
        </p:spPr>
        <p:txBody>
          <a:bodyPr vert="horz" lIns="91440" tIns="45720" rIns="91440" bIns="45720" rtlCol="0" anchor="b">
            <a:normAutofit/>
          </a:bodyPr>
          <a:lstStyle/>
          <a:p>
            <a:pPr>
              <a:spcAft>
                <a:spcPts val="600"/>
              </a:spcAft>
            </a:pPr>
            <a:fld id="{D57F1E4F-1CFF-5643-939E-217C01CDF565}" type="slidenum">
              <a:rPr lang="en-US" b="0" i="0" kern="1200">
                <a:solidFill>
                  <a:schemeClr val="tx1"/>
                </a:solidFill>
                <a:effectLst/>
                <a:latin typeface="+mn-lt"/>
                <a:ea typeface="+mn-ea"/>
                <a:cs typeface="+mn-cs"/>
              </a:rPr>
              <a:pPr>
                <a:spcAft>
                  <a:spcPts val="600"/>
                </a:spcAft>
              </a:pPr>
              <a:t>21</a:t>
            </a:fld>
            <a:endParaRPr lang="en-US" b="0" i="0" kern="1200">
              <a:solidFill>
                <a:schemeClr val="tx1"/>
              </a:solidFill>
              <a:effectLst/>
              <a:latin typeface="+mn-lt"/>
              <a:ea typeface="+mn-ea"/>
              <a:cs typeface="+mn-cs"/>
            </a:endParaRPr>
          </a:p>
        </p:txBody>
      </p:sp>
      <p:sp>
        <p:nvSpPr>
          <p:cNvPr id="2" name="Rubrik 2">
            <a:extLst>
              <a:ext uri="{FF2B5EF4-FFF2-40B4-BE49-F238E27FC236}">
                <a16:creationId xmlns:a16="http://schemas.microsoft.com/office/drawing/2014/main" id="{0E0067B0-AD71-8C81-4EB6-61621D5EE34F}"/>
              </a:ext>
            </a:extLst>
          </p:cNvPr>
          <p:cNvSpPr>
            <a:spLocks noGrp="1"/>
          </p:cNvSpPr>
          <p:nvPr>
            <p:ph type="title"/>
          </p:nvPr>
        </p:nvSpPr>
        <p:spPr>
          <a:xfrm>
            <a:off x="308086" y="158788"/>
            <a:ext cx="5703536" cy="774085"/>
          </a:xfrm>
          <a:noFill/>
        </p:spPr>
        <p:txBody>
          <a:bodyPr>
            <a:noAutofit/>
          </a:bodyPr>
          <a:lstStyle/>
          <a:p>
            <a:r>
              <a:rPr lang="sv-SE" dirty="0">
                <a:solidFill>
                  <a:schemeClr val="accent1"/>
                </a:solidFill>
              </a:rPr>
              <a:t>HOW?</a:t>
            </a:r>
          </a:p>
        </p:txBody>
      </p:sp>
      <p:pic>
        <p:nvPicPr>
          <p:cNvPr id="8" name="Bildobjekt 7">
            <a:extLst>
              <a:ext uri="{FF2B5EF4-FFF2-40B4-BE49-F238E27FC236}">
                <a16:creationId xmlns:a16="http://schemas.microsoft.com/office/drawing/2014/main" id="{7CFA3FFA-33F0-8713-8286-98E0DFDCD2A6}"/>
              </a:ext>
            </a:extLst>
          </p:cNvPr>
          <p:cNvPicPr>
            <a:picLocks noChangeAspect="1"/>
          </p:cNvPicPr>
          <p:nvPr/>
        </p:nvPicPr>
        <p:blipFill>
          <a:blip r:embed="rId3"/>
          <a:stretch>
            <a:fillRect/>
          </a:stretch>
        </p:blipFill>
        <p:spPr>
          <a:xfrm>
            <a:off x="7191461" y="1335763"/>
            <a:ext cx="3381847" cy="2810267"/>
          </a:xfrm>
          <a:prstGeom prst="rect">
            <a:avLst/>
          </a:prstGeom>
        </p:spPr>
      </p:pic>
      <p:sp>
        <p:nvSpPr>
          <p:cNvPr id="10" name="textruta 9">
            <a:extLst>
              <a:ext uri="{FF2B5EF4-FFF2-40B4-BE49-F238E27FC236}">
                <a16:creationId xmlns:a16="http://schemas.microsoft.com/office/drawing/2014/main" id="{176B7C67-5D4E-454A-8A6A-9F572FADE7D5}"/>
              </a:ext>
            </a:extLst>
          </p:cNvPr>
          <p:cNvSpPr txBox="1"/>
          <p:nvPr/>
        </p:nvSpPr>
        <p:spPr>
          <a:xfrm>
            <a:off x="347993" y="1335763"/>
            <a:ext cx="6108568" cy="2479974"/>
          </a:xfrm>
          <a:prstGeom prst="rect">
            <a:avLst/>
          </a:prstGeom>
          <a:noFill/>
        </p:spPr>
        <p:txBody>
          <a:bodyPr wrap="square">
            <a:spAutoFit/>
          </a:bodyPr>
          <a:lstStyle/>
          <a:p>
            <a:pPr marL="342900" indent="-342900">
              <a:lnSpc>
                <a:spcPct val="150000"/>
              </a:lnSpc>
              <a:buFont typeface="Wingdings 3" panose="05040102010807070707" pitchFamily="18" charset="2"/>
              <a:buChar char=""/>
            </a:pPr>
            <a:r>
              <a:rPr lang="en-US" sz="3600" dirty="0">
                <a:solidFill>
                  <a:schemeClr val="accent1"/>
                </a:solidFill>
              </a:rPr>
              <a:t>Start</a:t>
            </a:r>
          </a:p>
          <a:p>
            <a:pPr marL="342900" indent="-342900">
              <a:lnSpc>
                <a:spcPct val="150000"/>
              </a:lnSpc>
              <a:buFont typeface="Wingdings 3" panose="05040102010807070707" pitchFamily="18" charset="2"/>
              <a:buChar char=""/>
            </a:pPr>
            <a:r>
              <a:rPr lang="en-US" sz="3600" dirty="0">
                <a:solidFill>
                  <a:schemeClr val="accent1"/>
                </a:solidFill>
              </a:rPr>
              <a:t>Continue</a:t>
            </a:r>
          </a:p>
          <a:p>
            <a:pPr marL="342900" indent="-342900">
              <a:lnSpc>
                <a:spcPct val="150000"/>
              </a:lnSpc>
              <a:buFont typeface="Wingdings 3" panose="05040102010807070707" pitchFamily="18" charset="2"/>
              <a:buChar char=""/>
            </a:pPr>
            <a:r>
              <a:rPr lang="en-US" sz="3600" dirty="0">
                <a:solidFill>
                  <a:schemeClr val="accent1"/>
                </a:solidFill>
              </a:rPr>
              <a:t>Redo</a:t>
            </a:r>
          </a:p>
        </p:txBody>
      </p:sp>
    </p:spTree>
    <p:extLst>
      <p:ext uri="{BB962C8B-B14F-4D97-AF65-F5344CB8AC3E}">
        <p14:creationId xmlns:p14="http://schemas.microsoft.com/office/powerpoint/2010/main" val="36227540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latshållare för bild 8" descr="berg vid solnedgång">
            <a:extLst>
              <a:ext uri="{FF2B5EF4-FFF2-40B4-BE49-F238E27FC236}">
                <a16:creationId xmlns:a16="http://schemas.microsoft.com/office/drawing/2014/main" id="{C82DA925-978C-48A9-98AD-0653B7A3D2D9}"/>
              </a:ext>
            </a:extLst>
          </p:cNvPr>
          <p:cNvPicPr>
            <a:picLocks noGrp="1" noChangeAspect="1"/>
          </p:cNvPicPr>
          <p:nvPr>
            <p:ph type="pic" sz="quarter" idx="14"/>
          </p:nvPr>
        </p:nvPicPr>
        <p:blipFill rotWithShape="1">
          <a:blip r:embed="rId3"/>
          <a:srcRect t="41" b="41"/>
          <a:stretch/>
        </p:blipFill>
        <p:spPr/>
      </p:pic>
      <p:pic>
        <p:nvPicPr>
          <p:cNvPr id="11" name="Platshållare för bild 10" descr="berg vid solnedgång">
            <a:extLst>
              <a:ext uri="{FF2B5EF4-FFF2-40B4-BE49-F238E27FC236}">
                <a16:creationId xmlns:a16="http://schemas.microsoft.com/office/drawing/2014/main" id="{E63B7C3F-04A4-43F6-881D-FA11061CBAFA}"/>
              </a:ext>
            </a:extLst>
          </p:cNvPr>
          <p:cNvPicPr>
            <a:picLocks noGrp="1" noChangeAspect="1"/>
          </p:cNvPicPr>
          <p:nvPr>
            <p:ph type="pic" sz="quarter" idx="15"/>
          </p:nvPr>
        </p:nvPicPr>
        <p:blipFill rotWithShape="1">
          <a:blip r:embed="rId4"/>
          <a:srcRect t="347" b="347"/>
          <a:stretch/>
        </p:blipFill>
        <p:spPr/>
      </p:pic>
      <p:pic>
        <p:nvPicPr>
          <p:cNvPr id="13" name="Platshållare för bild 12" descr="berg under natthimmel strax före gryning">
            <a:extLst>
              <a:ext uri="{FF2B5EF4-FFF2-40B4-BE49-F238E27FC236}">
                <a16:creationId xmlns:a16="http://schemas.microsoft.com/office/drawing/2014/main" id="{E02C4914-F076-4415-9C5D-A9BDB6CC6110}"/>
              </a:ext>
            </a:extLst>
          </p:cNvPr>
          <p:cNvPicPr>
            <a:picLocks noGrp="1" noChangeAspect="1"/>
          </p:cNvPicPr>
          <p:nvPr>
            <p:ph type="pic" sz="quarter" idx="16"/>
          </p:nvPr>
        </p:nvPicPr>
        <p:blipFill rotWithShape="1">
          <a:blip r:embed="rId5"/>
          <a:srcRect t="108" b="108"/>
          <a:stretch/>
        </p:blipFill>
        <p:spPr/>
      </p:pic>
      <p:pic>
        <p:nvPicPr>
          <p:cNvPr id="15" name="Platshållare för bild 14" descr="berg under nästa skymningshimmel">
            <a:extLst>
              <a:ext uri="{FF2B5EF4-FFF2-40B4-BE49-F238E27FC236}">
                <a16:creationId xmlns:a16="http://schemas.microsoft.com/office/drawing/2014/main" id="{3D15FDC1-74B5-4FD8-BD17-0E2502C411A6}"/>
              </a:ext>
            </a:extLst>
          </p:cNvPr>
          <p:cNvPicPr>
            <a:picLocks noGrp="1" noChangeAspect="1"/>
          </p:cNvPicPr>
          <p:nvPr>
            <p:ph type="pic" sz="quarter" idx="17"/>
          </p:nvPr>
        </p:nvPicPr>
        <p:blipFill rotWithShape="1">
          <a:blip r:embed="rId6"/>
          <a:srcRect l="16" r="16"/>
          <a:stretch/>
        </p:blipFill>
        <p:spPr/>
      </p:pic>
      <p:sp>
        <p:nvSpPr>
          <p:cNvPr id="6" name="Rubrik 5">
            <a:extLst>
              <a:ext uri="{FF2B5EF4-FFF2-40B4-BE49-F238E27FC236}">
                <a16:creationId xmlns:a16="http://schemas.microsoft.com/office/drawing/2014/main" id="{FF777B66-94CB-491C-AC6B-BDAC98E21D57}"/>
              </a:ext>
            </a:extLst>
          </p:cNvPr>
          <p:cNvSpPr>
            <a:spLocks noGrp="1"/>
          </p:cNvSpPr>
          <p:nvPr>
            <p:ph type="title"/>
          </p:nvPr>
        </p:nvSpPr>
        <p:spPr/>
        <p:txBody>
          <a:bodyPr rtlCol="0"/>
          <a:lstStyle/>
          <a:p>
            <a:pPr rtl="0"/>
            <a:r>
              <a:rPr lang="sv-SE" dirty="0"/>
              <a:t>Tack</a:t>
            </a:r>
          </a:p>
        </p:txBody>
      </p:sp>
      <p:sp>
        <p:nvSpPr>
          <p:cNvPr id="22" name="Platshållare för datum 21">
            <a:extLst>
              <a:ext uri="{FF2B5EF4-FFF2-40B4-BE49-F238E27FC236}">
                <a16:creationId xmlns:a16="http://schemas.microsoft.com/office/drawing/2014/main" id="{692474E6-3035-46B8-9C05-9B4204E8ED39}"/>
              </a:ext>
            </a:extLst>
          </p:cNvPr>
          <p:cNvSpPr>
            <a:spLocks noGrp="1"/>
          </p:cNvSpPr>
          <p:nvPr>
            <p:ph type="dt" sz="half" idx="10"/>
          </p:nvPr>
        </p:nvSpPr>
        <p:spPr/>
        <p:txBody>
          <a:bodyPr rtlCol="0"/>
          <a:lstStyle/>
          <a:p>
            <a:pPr rtl="0"/>
            <a:r>
              <a:rPr lang="sv-SE" dirty="0"/>
              <a:t>2023</a:t>
            </a:r>
          </a:p>
        </p:txBody>
      </p:sp>
      <p:sp>
        <p:nvSpPr>
          <p:cNvPr id="23" name="Platshållare för sidfot 22">
            <a:extLst>
              <a:ext uri="{FF2B5EF4-FFF2-40B4-BE49-F238E27FC236}">
                <a16:creationId xmlns:a16="http://schemas.microsoft.com/office/drawing/2014/main" id="{DE8D546E-0F46-4CC0-B2B1-8B2430D00C0C}"/>
              </a:ext>
            </a:extLst>
          </p:cNvPr>
          <p:cNvSpPr>
            <a:spLocks noGrp="1"/>
          </p:cNvSpPr>
          <p:nvPr>
            <p:ph type="ftr" sz="quarter" idx="11"/>
          </p:nvPr>
        </p:nvSpPr>
        <p:spPr/>
        <p:txBody>
          <a:bodyPr rtlCol="0"/>
          <a:lstStyle/>
          <a:p>
            <a:pPr rtl="0"/>
            <a:r>
              <a:rPr lang="sv-SE" sz="1400" b="0" dirty="0"/>
              <a:t>READ</a:t>
            </a:r>
            <a:r>
              <a:rPr lang="sv-SE" b="0" noProof="0" dirty="0" err="1"/>
              <a:t>able</a:t>
            </a:r>
            <a:r>
              <a:rPr lang="sv-SE" b="0" noProof="0" dirty="0"/>
              <a:t> kod</a:t>
            </a:r>
          </a:p>
        </p:txBody>
      </p:sp>
      <p:sp>
        <p:nvSpPr>
          <p:cNvPr id="24" name="Platshållare för bildnummer 23">
            <a:extLst>
              <a:ext uri="{FF2B5EF4-FFF2-40B4-BE49-F238E27FC236}">
                <a16:creationId xmlns:a16="http://schemas.microsoft.com/office/drawing/2014/main" id="{5D838446-B95D-4AB7-B8CA-D5804BB79A11}"/>
              </a:ext>
            </a:extLst>
          </p:cNvPr>
          <p:cNvSpPr>
            <a:spLocks noGrp="1"/>
          </p:cNvSpPr>
          <p:nvPr>
            <p:ph type="sldNum" sz="quarter" idx="12"/>
          </p:nvPr>
        </p:nvSpPr>
        <p:spPr/>
        <p:txBody>
          <a:bodyPr rtlCol="0"/>
          <a:lstStyle/>
          <a:p>
            <a:pPr rtl="0"/>
            <a:fld id="{D8DA9DAA-006C-4F4B-980E-E3DF019B24E2}" type="slidenum">
              <a:rPr lang="sv-SE" smtClean="0"/>
              <a:pPr rtl="0"/>
              <a:t>22</a:t>
            </a:fld>
            <a:endParaRPr lang="sv-SE"/>
          </a:p>
        </p:txBody>
      </p:sp>
      <p:sp>
        <p:nvSpPr>
          <p:cNvPr id="7" name="Platshållare för text 6">
            <a:extLst>
              <a:ext uri="{FF2B5EF4-FFF2-40B4-BE49-F238E27FC236}">
                <a16:creationId xmlns:a16="http://schemas.microsoft.com/office/drawing/2014/main" id="{42AF1107-8D35-4E35-93C7-D3640946F742}"/>
              </a:ext>
            </a:extLst>
          </p:cNvPr>
          <p:cNvSpPr>
            <a:spLocks noGrp="1"/>
          </p:cNvSpPr>
          <p:nvPr>
            <p:ph type="body" sz="quarter" idx="13"/>
          </p:nvPr>
        </p:nvSpPr>
        <p:spPr/>
        <p:txBody>
          <a:bodyPr rtlCol="0"/>
          <a:lstStyle/>
          <a:p>
            <a:pPr rtl="0"/>
            <a:r>
              <a:rPr lang="sv-SE" dirty="0"/>
              <a:t>Karin Ahlberg</a:t>
            </a:r>
          </a:p>
          <a:p>
            <a:pPr rtl="0"/>
            <a:r>
              <a:rPr lang="sv-SE" dirty="0"/>
              <a:t>karah848@gmail.com</a:t>
            </a:r>
          </a:p>
          <a:p>
            <a:pPr rtl="0"/>
            <a:endParaRPr lang="sv-SE" dirty="0"/>
          </a:p>
          <a:p>
            <a:pPr rtl="0"/>
            <a:endParaRPr lang="sv-SE" dirty="0"/>
          </a:p>
        </p:txBody>
      </p:sp>
    </p:spTree>
    <p:extLst>
      <p:ext uri="{BB962C8B-B14F-4D97-AF65-F5344CB8AC3E}">
        <p14:creationId xmlns:p14="http://schemas.microsoft.com/office/powerpoint/2010/main" val="9273131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cxnSp>
        <p:nvCxnSpPr>
          <p:cNvPr id="12" name="Straight Connector 11">
            <a:extLst>
              <a:ext uri="{FF2B5EF4-FFF2-40B4-BE49-F238E27FC236}">
                <a16:creationId xmlns:a16="http://schemas.microsoft.com/office/drawing/2014/main" id="{0512F9CB-A1A0-4043-A103-F6A4B94B695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ADBE6588-EE16-4389-857C-86A156D49E5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17FD48D2-B0A7-413D-B947-AA55AC1296D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2BE668D0-D906-4EEE-B32F-8C028624B83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D1DE67A3-B8F6-4CFD-A8E0-D15200F2315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useBgFill="1">
        <p:nvSpPr>
          <p:cNvPr id="22" name="Rectangle 21">
            <a:extLst>
              <a:ext uri="{FF2B5EF4-FFF2-40B4-BE49-F238E27FC236}">
                <a16:creationId xmlns:a16="http://schemas.microsoft.com/office/drawing/2014/main" id="{637214A4-997B-4C95-951E-08E1B51B5A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ubrik 1">
            <a:extLst>
              <a:ext uri="{FF2B5EF4-FFF2-40B4-BE49-F238E27FC236}">
                <a16:creationId xmlns:a16="http://schemas.microsoft.com/office/drawing/2014/main" id="{C5F2FB0B-15EC-453B-BC9B-69AD35DDCEA3}"/>
              </a:ext>
            </a:extLst>
          </p:cNvPr>
          <p:cNvSpPr>
            <a:spLocks noGrp="1"/>
          </p:cNvSpPr>
          <p:nvPr>
            <p:ph type="title"/>
          </p:nvPr>
        </p:nvSpPr>
        <p:spPr>
          <a:xfrm>
            <a:off x="684212" y="685799"/>
            <a:ext cx="6965285" cy="2971801"/>
          </a:xfrm>
        </p:spPr>
        <p:txBody>
          <a:bodyPr vert="horz" lIns="91440" tIns="45720" rIns="91440" bIns="45720" rtlCol="0" anchor="b">
            <a:normAutofit/>
          </a:bodyPr>
          <a:lstStyle/>
          <a:p>
            <a:r>
              <a:rPr lang="en-US" sz="4800" spc="400" dirty="0"/>
              <a:t>Code is read more than it is written</a:t>
            </a:r>
            <a:endParaRPr lang="en-US" sz="4800" dirty="0"/>
          </a:p>
        </p:txBody>
      </p:sp>
      <p:pic>
        <p:nvPicPr>
          <p:cNvPr id="7" name="Bildobjekt 6">
            <a:extLst>
              <a:ext uri="{FF2B5EF4-FFF2-40B4-BE49-F238E27FC236}">
                <a16:creationId xmlns:a16="http://schemas.microsoft.com/office/drawing/2014/main" id="{5A527EB9-3157-9195-E8FA-49AAF70817AD}"/>
              </a:ext>
            </a:extLst>
          </p:cNvPr>
          <p:cNvPicPr>
            <a:picLocks noChangeAspect="1"/>
          </p:cNvPicPr>
          <p:nvPr/>
        </p:nvPicPr>
        <p:blipFill>
          <a:blip r:embed="rId3"/>
          <a:stretch>
            <a:fillRect/>
          </a:stretch>
        </p:blipFill>
        <p:spPr>
          <a:xfrm>
            <a:off x="8228012" y="2195609"/>
            <a:ext cx="3152439" cy="2466783"/>
          </a:xfrm>
          <a:prstGeom prst="rect">
            <a:avLst/>
          </a:prstGeom>
          <a:ln w="15875">
            <a:solidFill>
              <a:srgbClr val="FFFFFF">
                <a:alpha val="40000"/>
              </a:srgbClr>
            </a:solidFill>
          </a:ln>
          <a:effectLst>
            <a:innerShdw blurRad="57150" dist="38100" dir="14460000">
              <a:prstClr val="black">
                <a:alpha val="70000"/>
              </a:prstClr>
            </a:innerShdw>
          </a:effectLst>
        </p:spPr>
      </p:pic>
      <p:grpSp>
        <p:nvGrpSpPr>
          <p:cNvPr id="24" name="Group 23">
            <a:extLst>
              <a:ext uri="{FF2B5EF4-FFF2-40B4-BE49-F238E27FC236}">
                <a16:creationId xmlns:a16="http://schemas.microsoft.com/office/drawing/2014/main" id="{307A8868-805D-4C18-8A8B-4817BA9FF9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25" name="Straight Connector 24">
              <a:extLst>
                <a:ext uri="{FF2B5EF4-FFF2-40B4-BE49-F238E27FC236}">
                  <a16:creationId xmlns:a16="http://schemas.microsoft.com/office/drawing/2014/main" id="{0CF59EB9-1EAB-47CE-AC8B-8EFD96929F0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B8786ADE-071C-435B-81E3-54A82DD5D5A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0F46AF6B-37AC-410E-9A0A-2F70B937A39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FAEF4DD0-8A5B-40F1-88BA-ABE5ADE4D29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3BA5EA8C-8F33-4994-A748-233E839E4A2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3" name="Platshållare för sidfot 4">
            <a:extLst>
              <a:ext uri="{FF2B5EF4-FFF2-40B4-BE49-F238E27FC236}">
                <a16:creationId xmlns:a16="http://schemas.microsoft.com/office/drawing/2014/main" id="{24E0BB00-50E1-8ACF-88F7-9C592211B08C}"/>
              </a:ext>
            </a:extLst>
          </p:cNvPr>
          <p:cNvSpPr>
            <a:spLocks noGrp="1"/>
          </p:cNvSpPr>
          <p:nvPr>
            <p:ph type="ftr" sz="quarter" idx="11"/>
          </p:nvPr>
        </p:nvSpPr>
        <p:spPr>
          <a:xfrm>
            <a:off x="0" y="6492875"/>
            <a:ext cx="7543800" cy="365125"/>
          </a:xfrm>
        </p:spPr>
        <p:txBody>
          <a:bodyPr vert="horz" lIns="91440" tIns="45720" rIns="91440" bIns="45720" rtlCol="0" anchor="t">
            <a:normAutofit/>
          </a:bodyPr>
          <a:lstStyle/>
          <a:p>
            <a:r>
              <a:rPr lang="en-US" sz="1000" b="0" i="0" kern="1200">
                <a:solidFill>
                  <a:schemeClr val="tx1">
                    <a:alpha val="60000"/>
                  </a:schemeClr>
                </a:solidFill>
                <a:effectLst/>
                <a:latin typeface="+mn-lt"/>
                <a:ea typeface="+mn-ea"/>
                <a:cs typeface="+mn-cs"/>
              </a:rPr>
              <a:t>READable code</a:t>
            </a:r>
            <a:endParaRPr lang="en-US" sz="1000" b="0" i="0" kern="1200" dirty="0">
              <a:solidFill>
                <a:schemeClr val="tx1">
                  <a:alpha val="60000"/>
                </a:schemeClr>
              </a:solidFill>
              <a:effectLst/>
              <a:latin typeface="+mn-lt"/>
              <a:ea typeface="+mn-ea"/>
              <a:cs typeface="+mn-cs"/>
            </a:endParaRPr>
          </a:p>
        </p:txBody>
      </p:sp>
    </p:spTree>
    <p:extLst>
      <p:ext uri="{BB962C8B-B14F-4D97-AF65-F5344CB8AC3E}">
        <p14:creationId xmlns:p14="http://schemas.microsoft.com/office/powerpoint/2010/main" val="22278825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0512F9CB-A1A0-4043-A103-F6A4B94B695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ADBE6588-EE16-4389-857C-86A156D49E5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17FD48D2-B0A7-413D-B947-AA55AC1296D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2BE668D0-D906-4EEE-B32F-8C028624B83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D1DE67A3-B8F6-4CFD-A8E0-D15200F2315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p:nvSpPr>
          <p:cNvPr id="19" name="Rectangle 18">
            <a:extLst>
              <a:ext uri="{FF2B5EF4-FFF2-40B4-BE49-F238E27FC236}">
                <a16:creationId xmlns:a16="http://schemas.microsoft.com/office/drawing/2014/main" id="{991E317B-75E3-4171-A07A-B263C1D6DC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2">
            <a:schemeClr val="dk2"/>
          </a:fillRef>
          <a:effectRef idx="0">
            <a:schemeClr val="accent1"/>
          </a:effectRef>
          <a:fontRef idx="minor">
            <a:schemeClr val="lt1"/>
          </a:fontRef>
        </p:style>
        <p:txBody>
          <a:bodyPr rtlCol="0" anchor="ctr"/>
          <a:lstStyle/>
          <a:p>
            <a:pPr algn="ctr"/>
            <a:endParaRPr lang="en-US"/>
          </a:p>
        </p:txBody>
      </p:sp>
      <p:sp>
        <p:nvSpPr>
          <p:cNvPr id="2" name="Rubrik 1">
            <a:extLst>
              <a:ext uri="{FF2B5EF4-FFF2-40B4-BE49-F238E27FC236}">
                <a16:creationId xmlns:a16="http://schemas.microsoft.com/office/drawing/2014/main" id="{8507F46C-B1BD-DCCA-1388-6C91285E8EA7}"/>
              </a:ext>
            </a:extLst>
          </p:cNvPr>
          <p:cNvSpPr>
            <a:spLocks noGrp="1"/>
          </p:cNvSpPr>
          <p:nvPr>
            <p:ph type="title"/>
          </p:nvPr>
        </p:nvSpPr>
        <p:spPr>
          <a:xfrm>
            <a:off x="7203589" y="1340628"/>
            <a:ext cx="4497180" cy="3028983"/>
          </a:xfrm>
        </p:spPr>
        <p:txBody>
          <a:bodyPr vert="horz" lIns="91440" tIns="45720" rIns="91440" bIns="45720" rtlCol="0" anchor="b">
            <a:normAutofit/>
          </a:bodyPr>
          <a:lstStyle/>
          <a:p>
            <a:r>
              <a:rPr lang="en-US" sz="4800" dirty="0">
                <a:solidFill>
                  <a:srgbClr val="FFFFFF"/>
                </a:solidFill>
              </a:rPr>
              <a:t>The Cost OF owning </a:t>
            </a:r>
            <a:br>
              <a:rPr lang="en-US" sz="4800" dirty="0">
                <a:solidFill>
                  <a:srgbClr val="FFFFFF"/>
                </a:solidFill>
              </a:rPr>
            </a:br>
            <a:r>
              <a:rPr lang="en-US" sz="4800" dirty="0">
                <a:solidFill>
                  <a:srgbClr val="FFFFFF"/>
                </a:solidFill>
              </a:rPr>
              <a:t>a mess</a:t>
            </a:r>
          </a:p>
        </p:txBody>
      </p:sp>
      <p:sp useBgFill="1">
        <p:nvSpPr>
          <p:cNvPr id="21" name="Snip Diagonal Corner Rectangle 6">
            <a:extLst>
              <a:ext uri="{FF2B5EF4-FFF2-40B4-BE49-F238E27FC236}">
                <a16:creationId xmlns:a16="http://schemas.microsoft.com/office/drawing/2014/main" id="{4A9B19C2-B29A-4924-9E7E-6FBF17F585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4000" y="620722"/>
            <a:ext cx="6418778" cy="5286838"/>
          </a:xfrm>
          <a:prstGeom prst="snip2DiagRect">
            <a:avLst>
              <a:gd name="adj1" fmla="val 10973"/>
              <a:gd name="adj2" fmla="val 0"/>
            </a:avLst>
          </a:prstGeom>
          <a:ln>
            <a:noFill/>
          </a:ln>
          <a:effectLst>
            <a:innerShdw blurRad="57150" dist="38100" dir="14460000">
              <a:prstClr val="black">
                <a:alpha val="7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Bildobjekt 3">
            <a:extLst>
              <a:ext uri="{FF2B5EF4-FFF2-40B4-BE49-F238E27FC236}">
                <a16:creationId xmlns:a16="http://schemas.microsoft.com/office/drawing/2014/main" id="{30D8E495-4071-D7CA-8D5B-2BADB26C3AB1}"/>
              </a:ext>
            </a:extLst>
          </p:cNvPr>
          <p:cNvPicPr>
            <a:picLocks noChangeAspect="1"/>
          </p:cNvPicPr>
          <p:nvPr/>
        </p:nvPicPr>
        <p:blipFill>
          <a:blip r:embed="rId3"/>
          <a:stretch>
            <a:fillRect/>
          </a:stretch>
        </p:blipFill>
        <p:spPr>
          <a:xfrm>
            <a:off x="1101217" y="2058232"/>
            <a:ext cx="5450437" cy="2411817"/>
          </a:xfrm>
          <a:prstGeom prst="rect">
            <a:avLst/>
          </a:prstGeom>
          <a:noFill/>
        </p:spPr>
      </p:pic>
      <p:grpSp>
        <p:nvGrpSpPr>
          <p:cNvPr id="23" name="Group 22">
            <a:extLst>
              <a:ext uri="{FF2B5EF4-FFF2-40B4-BE49-F238E27FC236}">
                <a16:creationId xmlns:a16="http://schemas.microsoft.com/office/drawing/2014/main" id="{34C85634-D5F5-4047-8F35-F4B1F50AB1A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24" name="Straight Connector 23">
              <a:extLst>
                <a:ext uri="{FF2B5EF4-FFF2-40B4-BE49-F238E27FC236}">
                  <a16:creationId xmlns:a16="http://schemas.microsoft.com/office/drawing/2014/main" id="{1224BF71-948F-411D-AA79-8B231571519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434B4526-E715-4199-A597-CD757CB4A02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35E295A6-48D5-4F9E-A32C-5D87EAA5E7E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E10BF5B3-9260-4D36-BB24-07BC414B9D4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AAE0C886-FA2E-4E7C-BC00-8397AAEC865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rgbClr val="FFFFFF"/>
              </a:solidFill>
            </a:ln>
          </p:spPr>
          <p:style>
            <a:lnRef idx="2">
              <a:schemeClr val="accent1"/>
            </a:lnRef>
            <a:fillRef idx="0">
              <a:schemeClr val="accent1"/>
            </a:fillRef>
            <a:effectRef idx="1">
              <a:schemeClr val="accent1"/>
            </a:effectRef>
            <a:fontRef idx="minor">
              <a:schemeClr val="tx1"/>
            </a:fontRef>
          </p:style>
        </p:cxnSp>
      </p:grpSp>
      <p:sp>
        <p:nvSpPr>
          <p:cNvPr id="3" name="Platshållare för sidfot 4">
            <a:extLst>
              <a:ext uri="{FF2B5EF4-FFF2-40B4-BE49-F238E27FC236}">
                <a16:creationId xmlns:a16="http://schemas.microsoft.com/office/drawing/2014/main" id="{46007BFF-41CC-7301-A780-93AA55A94237}"/>
              </a:ext>
            </a:extLst>
          </p:cNvPr>
          <p:cNvSpPr>
            <a:spLocks noGrp="1"/>
          </p:cNvSpPr>
          <p:nvPr>
            <p:ph type="ftr" sz="quarter" idx="11"/>
          </p:nvPr>
        </p:nvSpPr>
        <p:spPr>
          <a:xfrm>
            <a:off x="0" y="6464857"/>
            <a:ext cx="7543800" cy="365125"/>
          </a:xfrm>
        </p:spPr>
        <p:txBody>
          <a:bodyPr vert="horz" lIns="91440" tIns="45720" rIns="91440" bIns="45720" rtlCol="0" anchor="t">
            <a:normAutofit/>
          </a:bodyPr>
          <a:lstStyle/>
          <a:p>
            <a:r>
              <a:rPr lang="en-US" sz="1000" b="0" i="0" kern="1200" dirty="0" err="1">
                <a:solidFill>
                  <a:schemeClr val="bg2">
                    <a:alpha val="60000"/>
                  </a:schemeClr>
                </a:solidFill>
                <a:effectLst/>
                <a:latin typeface="+mn-lt"/>
                <a:ea typeface="+mn-ea"/>
                <a:cs typeface="+mn-cs"/>
              </a:rPr>
              <a:t>READable</a:t>
            </a:r>
            <a:r>
              <a:rPr lang="en-US" sz="1000" b="0" i="0" kern="1200" dirty="0">
                <a:solidFill>
                  <a:schemeClr val="bg2">
                    <a:alpha val="60000"/>
                  </a:schemeClr>
                </a:solidFill>
                <a:effectLst/>
                <a:latin typeface="+mn-lt"/>
                <a:ea typeface="+mn-ea"/>
                <a:cs typeface="+mn-cs"/>
              </a:rPr>
              <a:t> code</a:t>
            </a:r>
          </a:p>
        </p:txBody>
      </p:sp>
    </p:spTree>
    <p:extLst>
      <p:ext uri="{BB962C8B-B14F-4D97-AF65-F5344CB8AC3E}">
        <p14:creationId xmlns:p14="http://schemas.microsoft.com/office/powerpoint/2010/main" val="1251067814"/>
      </p:ext>
    </p:extLst>
  </p:cSld>
  <p:clrMapOvr>
    <a:overrideClrMapping bg1="lt1" tx1="dk1" bg2="lt2" tx2="dk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cxnSp>
        <p:nvCxnSpPr>
          <p:cNvPr id="81" name="Straight Connector 80">
            <a:extLst>
              <a:ext uri="{FF2B5EF4-FFF2-40B4-BE49-F238E27FC236}">
                <a16:creationId xmlns:a16="http://schemas.microsoft.com/office/drawing/2014/main" id="{0512F9CB-A1A0-4043-A103-F6A4B94B695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3" name="Straight Connector 82">
            <a:extLst>
              <a:ext uri="{FF2B5EF4-FFF2-40B4-BE49-F238E27FC236}">
                <a16:creationId xmlns:a16="http://schemas.microsoft.com/office/drawing/2014/main" id="{ADBE6588-EE16-4389-857C-86A156D49E5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5" name="Straight Connector 84">
            <a:extLst>
              <a:ext uri="{FF2B5EF4-FFF2-40B4-BE49-F238E27FC236}">
                <a16:creationId xmlns:a16="http://schemas.microsoft.com/office/drawing/2014/main" id="{17FD48D2-B0A7-413D-B947-AA55AC1296D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7" name="Straight Connector 86">
            <a:extLst>
              <a:ext uri="{FF2B5EF4-FFF2-40B4-BE49-F238E27FC236}">
                <a16:creationId xmlns:a16="http://schemas.microsoft.com/office/drawing/2014/main" id="{2BE668D0-D906-4EEE-B32F-8C028624B83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9" name="Straight Connector 88">
            <a:extLst>
              <a:ext uri="{FF2B5EF4-FFF2-40B4-BE49-F238E27FC236}">
                <a16:creationId xmlns:a16="http://schemas.microsoft.com/office/drawing/2014/main" id="{D1DE67A3-B8F6-4CFD-A8E0-D15200F2315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useBgFill="1">
        <p:nvSpPr>
          <p:cNvPr id="91" name="Rectangle 90">
            <a:extLst>
              <a:ext uri="{FF2B5EF4-FFF2-40B4-BE49-F238E27FC236}">
                <a16:creationId xmlns:a16="http://schemas.microsoft.com/office/drawing/2014/main" id="{762362DE-7747-4D8B-99FA-8E36F0B15F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ubrik 1">
            <a:extLst>
              <a:ext uri="{FF2B5EF4-FFF2-40B4-BE49-F238E27FC236}">
                <a16:creationId xmlns:a16="http://schemas.microsoft.com/office/drawing/2014/main" id="{C5F2FB0B-15EC-453B-BC9B-69AD35DDCEA3}"/>
              </a:ext>
            </a:extLst>
          </p:cNvPr>
          <p:cNvSpPr>
            <a:spLocks noGrp="1"/>
          </p:cNvSpPr>
          <p:nvPr>
            <p:ph type="title"/>
          </p:nvPr>
        </p:nvSpPr>
        <p:spPr>
          <a:xfrm>
            <a:off x="5135754" y="685800"/>
            <a:ext cx="6368858" cy="4953000"/>
          </a:xfrm>
        </p:spPr>
        <p:txBody>
          <a:bodyPr vert="horz" lIns="91440" tIns="45720" rIns="91440" bIns="45720" rtlCol="0" anchor="b">
            <a:normAutofit fontScale="90000"/>
          </a:bodyPr>
          <a:lstStyle/>
          <a:p>
            <a:pPr>
              <a:lnSpc>
                <a:spcPct val="90000"/>
              </a:lnSpc>
            </a:pPr>
            <a:r>
              <a:rPr lang="en-US" sz="2400" b="1" i="0" dirty="0">
                <a:solidFill>
                  <a:schemeClr val="accent1"/>
                </a:solidFill>
              </a:rPr>
              <a:t>Clear Structure</a:t>
            </a:r>
            <a:br>
              <a:rPr lang="en-US" sz="2400" b="0" i="0" dirty="0">
                <a:solidFill>
                  <a:schemeClr val="accent1"/>
                </a:solidFill>
              </a:rPr>
            </a:br>
            <a:r>
              <a:rPr lang="en-US" sz="2000" b="0" i="0" dirty="0">
                <a:solidFill>
                  <a:schemeClr val="accent1"/>
                </a:solidFill>
                <a:latin typeface="+mn-lt"/>
              </a:rPr>
              <a:t>Organize your code into </a:t>
            </a:r>
            <a:r>
              <a:rPr lang="en-US" sz="2000" b="0" i="0" dirty="0">
                <a:solidFill>
                  <a:schemeClr val="accent1"/>
                </a:solidFill>
                <a:highlight>
                  <a:srgbClr val="00FFFF"/>
                </a:highlight>
                <a:latin typeface="+mn-lt"/>
              </a:rPr>
              <a:t>logical sections </a:t>
            </a:r>
            <a:r>
              <a:rPr lang="en-US" sz="2000" b="0" i="0" dirty="0">
                <a:solidFill>
                  <a:schemeClr val="accent1"/>
                </a:solidFill>
                <a:latin typeface="+mn-lt"/>
              </a:rPr>
              <a:t>and maintain </a:t>
            </a:r>
            <a:r>
              <a:rPr lang="en-US" sz="2000" b="0" i="0" dirty="0">
                <a:solidFill>
                  <a:schemeClr val="accent1"/>
                </a:solidFill>
                <a:highlight>
                  <a:srgbClr val="00FFFF"/>
                </a:highlight>
                <a:latin typeface="+mn-lt"/>
              </a:rPr>
              <a:t>consistent indentation </a:t>
            </a:r>
            <a:r>
              <a:rPr lang="en-US" sz="2000" b="0" i="0" dirty="0">
                <a:solidFill>
                  <a:schemeClr val="accent1"/>
                </a:solidFill>
                <a:latin typeface="+mn-lt"/>
              </a:rPr>
              <a:t>for readability</a:t>
            </a:r>
            <a:br>
              <a:rPr lang="en-US" sz="2000" b="0" i="0" dirty="0">
                <a:solidFill>
                  <a:schemeClr val="accent1"/>
                </a:solidFill>
              </a:rPr>
            </a:br>
            <a:br>
              <a:rPr lang="en-US" sz="2400" b="0" i="0" dirty="0">
                <a:solidFill>
                  <a:schemeClr val="accent1"/>
                </a:solidFill>
              </a:rPr>
            </a:br>
            <a:r>
              <a:rPr lang="en-US" sz="2400" b="1" i="0" dirty="0">
                <a:solidFill>
                  <a:schemeClr val="accent1"/>
                </a:solidFill>
              </a:rPr>
              <a:t>Descriptive Variable and Function Names</a:t>
            </a:r>
            <a:br>
              <a:rPr lang="en-US" sz="2400" b="0" i="0" dirty="0">
                <a:solidFill>
                  <a:schemeClr val="accent1"/>
                </a:solidFill>
              </a:rPr>
            </a:br>
            <a:r>
              <a:rPr lang="en-US" sz="2000" b="0" i="0" dirty="0">
                <a:solidFill>
                  <a:schemeClr val="accent1"/>
                </a:solidFill>
                <a:latin typeface="+mn-lt"/>
              </a:rPr>
              <a:t>Use </a:t>
            </a:r>
            <a:r>
              <a:rPr lang="en-US" sz="2000" b="0" i="0" dirty="0">
                <a:solidFill>
                  <a:schemeClr val="accent1"/>
                </a:solidFill>
                <a:highlight>
                  <a:srgbClr val="00FFFF"/>
                </a:highlight>
                <a:latin typeface="+mn-lt"/>
              </a:rPr>
              <a:t>meaningful names </a:t>
            </a:r>
            <a:r>
              <a:rPr lang="en-US" sz="2000" b="0" i="0" dirty="0">
                <a:solidFill>
                  <a:schemeClr val="accent1"/>
                </a:solidFill>
                <a:latin typeface="+mn-lt"/>
              </a:rPr>
              <a:t>that clearly describe the purpose of variables and functions to enhance understanding</a:t>
            </a:r>
            <a:br>
              <a:rPr lang="en-US" sz="2000" b="0" i="0" dirty="0">
                <a:solidFill>
                  <a:schemeClr val="accent1"/>
                </a:solidFill>
              </a:rPr>
            </a:br>
            <a:br>
              <a:rPr lang="en-US" sz="2400" b="0" i="0" dirty="0">
                <a:solidFill>
                  <a:schemeClr val="accent1"/>
                </a:solidFill>
              </a:rPr>
            </a:br>
            <a:r>
              <a:rPr lang="en-US" sz="2400" b="1" i="0" dirty="0">
                <a:solidFill>
                  <a:schemeClr val="accent1"/>
                </a:solidFill>
              </a:rPr>
              <a:t>Comments</a:t>
            </a:r>
            <a:br>
              <a:rPr lang="en-US" sz="2400" b="0" i="0" dirty="0">
                <a:solidFill>
                  <a:schemeClr val="accent1"/>
                </a:solidFill>
              </a:rPr>
            </a:br>
            <a:r>
              <a:rPr lang="en-US" sz="2000" b="0" i="0" dirty="0">
                <a:solidFill>
                  <a:schemeClr val="accent1"/>
                </a:solidFill>
                <a:latin typeface="+mn-lt"/>
              </a:rPr>
              <a:t>Include </a:t>
            </a:r>
            <a:r>
              <a:rPr lang="en-US" sz="2000" b="0" i="0" dirty="0">
                <a:solidFill>
                  <a:schemeClr val="accent1"/>
                </a:solidFill>
                <a:highlight>
                  <a:srgbClr val="00FFFF"/>
                </a:highlight>
                <a:latin typeface="+mn-lt"/>
              </a:rPr>
              <a:t>comments to explain</a:t>
            </a:r>
            <a:r>
              <a:rPr lang="en-US" sz="2000" b="0" i="0" dirty="0">
                <a:solidFill>
                  <a:schemeClr val="accent1"/>
                </a:solidFill>
                <a:latin typeface="+mn-lt"/>
              </a:rPr>
              <a:t> complex sections or provide </a:t>
            </a:r>
            <a:r>
              <a:rPr lang="en-US" sz="2000" b="0" i="0" dirty="0">
                <a:solidFill>
                  <a:schemeClr val="accent1"/>
                </a:solidFill>
                <a:highlight>
                  <a:srgbClr val="00FFFF"/>
                </a:highlight>
                <a:latin typeface="+mn-lt"/>
              </a:rPr>
              <a:t>high-level information</a:t>
            </a:r>
            <a:r>
              <a:rPr lang="en-US" sz="2000" b="0" i="0" dirty="0">
                <a:solidFill>
                  <a:schemeClr val="accent1"/>
                </a:solidFill>
                <a:latin typeface="+mn-lt"/>
              </a:rPr>
              <a:t> about the code</a:t>
            </a:r>
            <a:br>
              <a:rPr lang="en-US" sz="2000" b="0" i="0" dirty="0">
                <a:solidFill>
                  <a:schemeClr val="accent1"/>
                </a:solidFill>
              </a:rPr>
            </a:br>
            <a:br>
              <a:rPr lang="en-US" sz="2400" b="0" i="0" dirty="0">
                <a:solidFill>
                  <a:schemeClr val="accent1"/>
                </a:solidFill>
              </a:rPr>
            </a:br>
            <a:r>
              <a:rPr lang="en-US" sz="2400" b="1" i="0" dirty="0">
                <a:solidFill>
                  <a:schemeClr val="accent1"/>
                </a:solidFill>
              </a:rPr>
              <a:t>Consistent Code Style</a:t>
            </a:r>
            <a:br>
              <a:rPr lang="en-US" sz="2400" b="0" i="0" dirty="0">
                <a:solidFill>
                  <a:schemeClr val="accent1"/>
                </a:solidFill>
              </a:rPr>
            </a:br>
            <a:r>
              <a:rPr lang="en-US" sz="2000" b="0" i="0" dirty="0">
                <a:solidFill>
                  <a:schemeClr val="accent1"/>
                </a:solidFill>
                <a:latin typeface="+mn-lt"/>
              </a:rPr>
              <a:t>Adhere to a </a:t>
            </a:r>
            <a:r>
              <a:rPr lang="en-US" sz="2000" b="0" i="0" dirty="0">
                <a:solidFill>
                  <a:schemeClr val="accent1"/>
                </a:solidFill>
                <a:highlight>
                  <a:srgbClr val="00FFFF"/>
                </a:highlight>
                <a:latin typeface="+mn-lt"/>
              </a:rPr>
              <a:t>uniform code style</a:t>
            </a:r>
            <a:r>
              <a:rPr lang="en-US" sz="2000" b="0" i="0" dirty="0">
                <a:solidFill>
                  <a:schemeClr val="accent1"/>
                </a:solidFill>
                <a:latin typeface="+mn-lt"/>
              </a:rPr>
              <a:t> within the project for a cohesive and easily understandable codebase.</a:t>
            </a:r>
            <a:endParaRPr lang="en-US" sz="2400" b="0" i="0" dirty="0">
              <a:solidFill>
                <a:schemeClr val="accent1"/>
              </a:solidFill>
              <a:latin typeface="+mn-lt"/>
            </a:endParaRPr>
          </a:p>
        </p:txBody>
      </p:sp>
      <p:pic>
        <p:nvPicPr>
          <p:cNvPr id="10" name="Bildobjekt 9">
            <a:extLst>
              <a:ext uri="{FF2B5EF4-FFF2-40B4-BE49-F238E27FC236}">
                <a16:creationId xmlns:a16="http://schemas.microsoft.com/office/drawing/2014/main" id="{13D15C25-AEB6-941F-E946-AA6A1545E020}"/>
              </a:ext>
            </a:extLst>
          </p:cNvPr>
          <p:cNvPicPr>
            <a:picLocks noChangeAspect="1"/>
          </p:cNvPicPr>
          <p:nvPr/>
        </p:nvPicPr>
        <p:blipFill>
          <a:blip r:embed="rId3"/>
          <a:stretch>
            <a:fillRect/>
          </a:stretch>
        </p:blipFill>
        <p:spPr>
          <a:xfrm>
            <a:off x="646633" y="1319478"/>
            <a:ext cx="4004489" cy="3894365"/>
          </a:xfrm>
          <a:prstGeom prst="rect">
            <a:avLst/>
          </a:prstGeom>
          <a:ln w="15875">
            <a:solidFill>
              <a:srgbClr val="FFFFFF">
                <a:alpha val="40000"/>
              </a:srgbClr>
            </a:solidFill>
          </a:ln>
          <a:effectLst>
            <a:innerShdw blurRad="57150" dist="38100" dir="14460000">
              <a:prstClr val="black">
                <a:alpha val="70000"/>
              </a:prstClr>
            </a:innerShdw>
          </a:effectLst>
        </p:spPr>
      </p:pic>
      <p:grpSp>
        <p:nvGrpSpPr>
          <p:cNvPr id="93" name="Group 92">
            <a:extLst>
              <a:ext uri="{FF2B5EF4-FFF2-40B4-BE49-F238E27FC236}">
                <a16:creationId xmlns:a16="http://schemas.microsoft.com/office/drawing/2014/main" id="{25123E6E-F713-4254-A6BF-358CC8EC6C9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94" name="Straight Connector 93">
              <a:extLst>
                <a:ext uri="{FF2B5EF4-FFF2-40B4-BE49-F238E27FC236}">
                  <a16:creationId xmlns:a16="http://schemas.microsoft.com/office/drawing/2014/main" id="{2F690FE0-5412-4598-8AD6-769BB36E2CE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5" name="Straight Connector 94">
              <a:extLst>
                <a:ext uri="{FF2B5EF4-FFF2-40B4-BE49-F238E27FC236}">
                  <a16:creationId xmlns:a16="http://schemas.microsoft.com/office/drawing/2014/main" id="{B4850BB6-6709-408E-BEFD-24DC5E3C296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6" name="Straight Connector 95">
              <a:extLst>
                <a:ext uri="{FF2B5EF4-FFF2-40B4-BE49-F238E27FC236}">
                  <a16:creationId xmlns:a16="http://schemas.microsoft.com/office/drawing/2014/main" id="{4A03B410-983E-40D8-A4EA-2BB747CB003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7" name="Straight Connector 96">
              <a:extLst>
                <a:ext uri="{FF2B5EF4-FFF2-40B4-BE49-F238E27FC236}">
                  <a16:creationId xmlns:a16="http://schemas.microsoft.com/office/drawing/2014/main" id="{12B92421-6A58-4A51-AB7D-B97EA85E303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8" name="Straight Connector 97">
              <a:extLst>
                <a:ext uri="{FF2B5EF4-FFF2-40B4-BE49-F238E27FC236}">
                  <a16:creationId xmlns:a16="http://schemas.microsoft.com/office/drawing/2014/main" id="{9D092B0B-C6FB-4CDC-ABE8-5C817CAC697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3" name="Rubrik 2">
            <a:extLst>
              <a:ext uri="{FF2B5EF4-FFF2-40B4-BE49-F238E27FC236}">
                <a16:creationId xmlns:a16="http://schemas.microsoft.com/office/drawing/2014/main" id="{FB27963D-FA18-C976-E4B7-441235031263}"/>
              </a:ext>
            </a:extLst>
          </p:cNvPr>
          <p:cNvSpPr txBox="1">
            <a:spLocks/>
          </p:cNvSpPr>
          <p:nvPr/>
        </p:nvSpPr>
        <p:spPr>
          <a:xfrm>
            <a:off x="245379" y="136525"/>
            <a:ext cx="6190488" cy="609186"/>
          </a:xfrm>
          <a:prstGeom prst="rect">
            <a:avLst/>
          </a:prstGeom>
          <a:noFill/>
          <a:effectLst/>
        </p:spPr>
        <p:txBody>
          <a:bodyPr vert="horz" lIns="91440" tIns="45720" rIns="91440" bIns="45720" rtlCol="0" anchor="b">
            <a:noAutofit/>
          </a:bodyPr>
          <a:lstStyle>
            <a:lvl1pPr algn="l" defTabSz="457200" rtl="0" eaLnBrk="1" latinLnBrk="0" hangingPunct="1">
              <a:spcBef>
                <a:spcPct val="0"/>
              </a:spcBef>
              <a:buNone/>
              <a:defRPr sz="3600" b="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sv-SE" sz="4000" dirty="0">
                <a:solidFill>
                  <a:schemeClr val="accent1"/>
                </a:solidFill>
              </a:rPr>
              <a:t>Chat-GPT</a:t>
            </a:r>
          </a:p>
        </p:txBody>
      </p:sp>
      <p:sp>
        <p:nvSpPr>
          <p:cNvPr id="4" name="Platshållare för sidfot 4">
            <a:extLst>
              <a:ext uri="{FF2B5EF4-FFF2-40B4-BE49-F238E27FC236}">
                <a16:creationId xmlns:a16="http://schemas.microsoft.com/office/drawing/2014/main" id="{4AB27419-CDD2-1F7D-63A4-FA949E3797C3}"/>
              </a:ext>
            </a:extLst>
          </p:cNvPr>
          <p:cNvSpPr>
            <a:spLocks noGrp="1"/>
          </p:cNvSpPr>
          <p:nvPr>
            <p:ph type="ftr" sz="quarter" idx="11"/>
          </p:nvPr>
        </p:nvSpPr>
        <p:spPr>
          <a:xfrm>
            <a:off x="0" y="6492875"/>
            <a:ext cx="7543800" cy="365125"/>
          </a:xfrm>
        </p:spPr>
        <p:txBody>
          <a:bodyPr vert="horz" lIns="91440" tIns="45720" rIns="91440" bIns="45720" rtlCol="0" anchor="t">
            <a:normAutofit/>
          </a:bodyPr>
          <a:lstStyle/>
          <a:p>
            <a:r>
              <a:rPr lang="en-US" sz="1000" b="0" i="0" kern="1200" dirty="0" err="1">
                <a:solidFill>
                  <a:schemeClr val="tx1">
                    <a:alpha val="60000"/>
                  </a:schemeClr>
                </a:solidFill>
                <a:effectLst/>
                <a:latin typeface="+mn-lt"/>
                <a:ea typeface="+mn-ea"/>
                <a:cs typeface="+mn-cs"/>
              </a:rPr>
              <a:t>READable</a:t>
            </a:r>
            <a:r>
              <a:rPr lang="en-US" sz="1000" b="0" i="0" kern="1200" dirty="0">
                <a:solidFill>
                  <a:schemeClr val="tx1">
                    <a:alpha val="60000"/>
                  </a:schemeClr>
                </a:solidFill>
                <a:effectLst/>
                <a:latin typeface="+mn-lt"/>
                <a:ea typeface="+mn-ea"/>
                <a:cs typeface="+mn-cs"/>
              </a:rPr>
              <a:t> code</a:t>
            </a:r>
          </a:p>
        </p:txBody>
      </p:sp>
    </p:spTree>
    <p:extLst>
      <p:ext uri="{BB962C8B-B14F-4D97-AF65-F5344CB8AC3E}">
        <p14:creationId xmlns:p14="http://schemas.microsoft.com/office/powerpoint/2010/main" val="32265601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BDA3A76A-4B4C-456C-9E11-7C85352E41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ubrik 1">
            <a:extLst>
              <a:ext uri="{FF2B5EF4-FFF2-40B4-BE49-F238E27FC236}">
                <a16:creationId xmlns:a16="http://schemas.microsoft.com/office/drawing/2014/main" id="{C5F2FB0B-15EC-453B-BC9B-69AD35DDCEA3}"/>
              </a:ext>
            </a:extLst>
          </p:cNvPr>
          <p:cNvSpPr>
            <a:spLocks noGrp="1"/>
          </p:cNvSpPr>
          <p:nvPr>
            <p:ph type="ctrTitle"/>
          </p:nvPr>
        </p:nvSpPr>
        <p:spPr>
          <a:xfrm>
            <a:off x="4944753" y="628617"/>
            <a:ext cx="6559859" cy="3028983"/>
          </a:xfrm>
        </p:spPr>
        <p:txBody>
          <a:bodyPr vert="horz" lIns="91440" tIns="45720" rIns="91440" bIns="45720" rtlCol="0">
            <a:normAutofit/>
          </a:bodyPr>
          <a:lstStyle/>
          <a:p>
            <a:pPr>
              <a:lnSpc>
                <a:spcPct val="90000"/>
              </a:lnSpc>
            </a:pPr>
            <a:r>
              <a:rPr lang="en-US" sz="4100" b="0" i="0" dirty="0">
                <a:solidFill>
                  <a:schemeClr val="accent1"/>
                </a:solidFill>
                <a:effectLst/>
                <a:latin typeface="+mn-lt"/>
              </a:rPr>
              <a:t>Code where </a:t>
            </a:r>
            <a:br>
              <a:rPr lang="en-US" sz="4100" b="0" i="0" dirty="0">
                <a:solidFill>
                  <a:schemeClr val="accent1"/>
                </a:solidFill>
                <a:effectLst/>
                <a:latin typeface="+mn-lt"/>
              </a:rPr>
            </a:br>
            <a:r>
              <a:rPr lang="en-US" sz="4100" b="0" i="0" dirty="0">
                <a:solidFill>
                  <a:schemeClr val="accent1"/>
                </a:solidFill>
                <a:effectLst/>
                <a:latin typeface="+mn-lt"/>
              </a:rPr>
              <a:t>you don't need to worry about details, until you DO </a:t>
            </a:r>
            <a:br>
              <a:rPr lang="en-US" sz="4100" b="0" i="0" dirty="0">
                <a:solidFill>
                  <a:schemeClr val="accent1"/>
                </a:solidFill>
                <a:effectLst/>
                <a:latin typeface="+mn-lt"/>
              </a:rPr>
            </a:br>
            <a:r>
              <a:rPr lang="en-US" sz="4100" b="0" i="0" dirty="0">
                <a:solidFill>
                  <a:schemeClr val="accent1"/>
                </a:solidFill>
                <a:effectLst/>
                <a:latin typeface="+mn-lt"/>
              </a:rPr>
              <a:t>Worry about details.</a:t>
            </a:r>
            <a:endParaRPr lang="en-US" sz="4100" b="1" dirty="0">
              <a:solidFill>
                <a:schemeClr val="accent1"/>
              </a:solidFill>
              <a:latin typeface="+mn-lt"/>
            </a:endParaRPr>
          </a:p>
        </p:txBody>
      </p:sp>
      <p:pic>
        <p:nvPicPr>
          <p:cNvPr id="6" name="Bildobjekt 5">
            <a:extLst>
              <a:ext uri="{FF2B5EF4-FFF2-40B4-BE49-F238E27FC236}">
                <a16:creationId xmlns:a16="http://schemas.microsoft.com/office/drawing/2014/main" id="{0AB23546-2520-4E46-1780-C0750433FA8F}"/>
              </a:ext>
            </a:extLst>
          </p:cNvPr>
          <p:cNvPicPr>
            <a:picLocks noChangeAspect="1"/>
          </p:cNvPicPr>
          <p:nvPr/>
        </p:nvPicPr>
        <p:blipFill rotWithShape="1">
          <a:blip r:embed="rId3"/>
          <a:srcRect t="4118" r="2" b="4122"/>
          <a:stretch/>
        </p:blipFill>
        <p:spPr>
          <a:xfrm>
            <a:off x="633999" y="620721"/>
            <a:ext cx="4001315" cy="5277159"/>
          </a:xfrm>
          <a:custGeom>
            <a:avLst/>
            <a:gdLst/>
            <a:ahLst/>
            <a:cxnLst/>
            <a:rect l="l" t="t" r="r" b="b"/>
            <a:pathLst>
              <a:path w="3280141" h="4571999">
                <a:moveTo>
                  <a:pt x="344814" y="0"/>
                </a:moveTo>
                <a:lnTo>
                  <a:pt x="3280141" y="0"/>
                </a:lnTo>
                <a:lnTo>
                  <a:pt x="3280141" y="4172808"/>
                </a:lnTo>
                <a:lnTo>
                  <a:pt x="2880950" y="4571999"/>
                </a:lnTo>
                <a:lnTo>
                  <a:pt x="0" y="4571999"/>
                </a:lnTo>
                <a:lnTo>
                  <a:pt x="0" y="344814"/>
                </a:lnTo>
                <a:close/>
              </a:path>
            </a:pathLst>
          </a:custGeom>
          <a:ln w="15875">
            <a:solidFill>
              <a:schemeClr val="tx1">
                <a:alpha val="40000"/>
              </a:schemeClr>
            </a:solidFill>
          </a:ln>
          <a:effectLst>
            <a:innerShdw blurRad="57150" dist="38100" dir="14460000">
              <a:srgbClr val="000000">
                <a:alpha val="70000"/>
              </a:srgbClr>
            </a:innerShdw>
          </a:effectLst>
        </p:spPr>
      </p:pic>
      <p:sp>
        <p:nvSpPr>
          <p:cNvPr id="3" name="Platshållare för sidfot 4">
            <a:extLst>
              <a:ext uri="{FF2B5EF4-FFF2-40B4-BE49-F238E27FC236}">
                <a16:creationId xmlns:a16="http://schemas.microsoft.com/office/drawing/2014/main" id="{CC7C5DEE-03F9-BBCB-BE02-B279BC14A0B2}"/>
              </a:ext>
            </a:extLst>
          </p:cNvPr>
          <p:cNvSpPr>
            <a:spLocks noGrp="1"/>
          </p:cNvSpPr>
          <p:nvPr>
            <p:ph type="ftr" sz="quarter" idx="11"/>
          </p:nvPr>
        </p:nvSpPr>
        <p:spPr>
          <a:xfrm>
            <a:off x="74612" y="6477317"/>
            <a:ext cx="7543800" cy="365125"/>
          </a:xfrm>
        </p:spPr>
        <p:txBody>
          <a:bodyPr vert="horz" lIns="91440" tIns="45720" rIns="91440" bIns="45720" rtlCol="0">
            <a:normAutofit/>
          </a:bodyPr>
          <a:lstStyle/>
          <a:p>
            <a:pPr>
              <a:spcAft>
                <a:spcPts val="600"/>
              </a:spcAft>
            </a:pPr>
            <a:r>
              <a:rPr lang="en-US" b="0" i="0" kern="1200" dirty="0" err="1">
                <a:effectLst/>
                <a:latin typeface="+mn-lt"/>
                <a:ea typeface="+mn-ea"/>
                <a:cs typeface="+mn-cs"/>
              </a:rPr>
              <a:t>READable</a:t>
            </a:r>
            <a:r>
              <a:rPr lang="en-US" b="0" i="0" kern="1200" dirty="0">
                <a:effectLst/>
                <a:latin typeface="+mn-lt"/>
                <a:ea typeface="+mn-ea"/>
                <a:cs typeface="+mn-cs"/>
              </a:rPr>
              <a:t> code</a:t>
            </a:r>
          </a:p>
        </p:txBody>
      </p:sp>
      <p:grpSp>
        <p:nvGrpSpPr>
          <p:cNvPr id="13" name="Group 12">
            <a:extLst>
              <a:ext uri="{FF2B5EF4-FFF2-40B4-BE49-F238E27FC236}">
                <a16:creationId xmlns:a16="http://schemas.microsoft.com/office/drawing/2014/main" id="{DD4CBF5D-710D-4A8C-B442-E5D98674747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14" name="Straight Connector 13">
              <a:extLst>
                <a:ext uri="{FF2B5EF4-FFF2-40B4-BE49-F238E27FC236}">
                  <a16:creationId xmlns:a16="http://schemas.microsoft.com/office/drawing/2014/main" id="{5D9ADFAC-F7DF-40A7-8F80-B7A92671EA7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483F67D8-5F47-449F-990F-A3EAD3DDB22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FC5A41C4-4EA6-4CBD-A7CE-467A86B9805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A25FA7EA-F587-4CA2-8409-5BC791A454D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3DA58F87-0089-45DB-BDA9-0CF6C0ABD61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451527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66485278-3D07-466F-8351-667A2EBEABB8}"/>
              </a:ext>
            </a:extLst>
          </p:cNvPr>
          <p:cNvSpPr>
            <a:spLocks noGrp="1"/>
          </p:cNvSpPr>
          <p:nvPr>
            <p:ph type="title"/>
          </p:nvPr>
        </p:nvSpPr>
        <p:spPr/>
        <p:txBody>
          <a:bodyPr rtlCol="0" anchor="ctr">
            <a:normAutofit/>
          </a:bodyPr>
          <a:lstStyle/>
          <a:p>
            <a:pPr rtl="0"/>
            <a:r>
              <a:rPr lang="sv-SE" b="1"/>
              <a:t>READ</a:t>
            </a:r>
            <a:r>
              <a:rPr lang="sv-SE"/>
              <a:t>able kod</a:t>
            </a:r>
            <a:endParaRPr lang="sv-SE" dirty="0"/>
          </a:p>
        </p:txBody>
      </p:sp>
      <p:graphicFrame>
        <p:nvGraphicFramePr>
          <p:cNvPr id="14" name="Platshållare för innehåll 6" descr="tidslinje SmartArt-grafik">
            <a:extLst>
              <a:ext uri="{FF2B5EF4-FFF2-40B4-BE49-F238E27FC236}">
                <a16:creationId xmlns:a16="http://schemas.microsoft.com/office/drawing/2014/main" id="{CEC6DA80-0404-4CED-A682-9D41A16B341E}"/>
              </a:ext>
            </a:extLst>
          </p:cNvPr>
          <p:cNvGraphicFramePr>
            <a:graphicFrameLocks noGrp="1"/>
          </p:cNvGraphicFramePr>
          <p:nvPr>
            <p:ph idx="1"/>
            <p:extLst>
              <p:ext uri="{D42A27DB-BD31-4B8C-83A1-F6EECF244321}">
                <p14:modId xmlns:p14="http://schemas.microsoft.com/office/powerpoint/2010/main" val="1536643516"/>
              </p:ext>
            </p:extLst>
          </p:nvPr>
        </p:nvGraphicFramePr>
        <p:xfrm>
          <a:off x="684213" y="685800"/>
          <a:ext cx="8534400" cy="36147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Platshållare för bildnummer 5">
            <a:extLst>
              <a:ext uri="{FF2B5EF4-FFF2-40B4-BE49-F238E27FC236}">
                <a16:creationId xmlns:a16="http://schemas.microsoft.com/office/drawing/2014/main" id="{AB55FF1C-3CBD-419A-9DE4-7A8AA6371B6A}"/>
              </a:ext>
            </a:extLst>
          </p:cNvPr>
          <p:cNvSpPr>
            <a:spLocks noGrp="1"/>
          </p:cNvSpPr>
          <p:nvPr>
            <p:ph type="sldNum" sz="quarter" idx="12"/>
          </p:nvPr>
        </p:nvSpPr>
        <p:spPr/>
        <p:txBody>
          <a:bodyPr rtlCol="0" anchor="ctr">
            <a:normAutofit/>
          </a:bodyPr>
          <a:lstStyle/>
          <a:p>
            <a:pPr rtl="0">
              <a:spcAft>
                <a:spcPts val="600"/>
              </a:spcAft>
            </a:pPr>
            <a:fld id="{D8DA9DAA-006C-4F4B-980E-E3DF019B24E2}" type="slidenum">
              <a:rPr lang="sv-SE" b="1" cap="all" spc="100" smtClean="0"/>
              <a:pPr rtl="0">
                <a:spcAft>
                  <a:spcPts val="600"/>
                </a:spcAft>
              </a:pPr>
              <a:t>7</a:t>
            </a:fld>
            <a:endParaRPr lang="sv-SE" b="1" cap="all" spc="100"/>
          </a:p>
        </p:txBody>
      </p:sp>
    </p:spTree>
    <p:extLst>
      <p:ext uri="{BB962C8B-B14F-4D97-AF65-F5344CB8AC3E}">
        <p14:creationId xmlns:p14="http://schemas.microsoft.com/office/powerpoint/2010/main" val="31592886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ubrik 2">
            <a:extLst>
              <a:ext uri="{FF2B5EF4-FFF2-40B4-BE49-F238E27FC236}">
                <a16:creationId xmlns:a16="http://schemas.microsoft.com/office/drawing/2014/main" id="{7E1DCAA0-B393-7080-111A-7BA80671C649}"/>
              </a:ext>
            </a:extLst>
          </p:cNvPr>
          <p:cNvSpPr>
            <a:spLocks noGrp="1"/>
          </p:cNvSpPr>
          <p:nvPr>
            <p:ph type="title"/>
          </p:nvPr>
        </p:nvSpPr>
        <p:spPr>
          <a:xfrm>
            <a:off x="245379" y="136525"/>
            <a:ext cx="6190488" cy="609186"/>
          </a:xfrm>
          <a:noFill/>
        </p:spPr>
        <p:txBody>
          <a:bodyPr>
            <a:noAutofit/>
          </a:bodyPr>
          <a:lstStyle/>
          <a:p>
            <a:r>
              <a:rPr lang="sv-SE" sz="3600" dirty="0">
                <a:solidFill>
                  <a:schemeClr val="accent1"/>
                </a:solidFill>
              </a:rPr>
              <a:t>Exempel</a:t>
            </a:r>
          </a:p>
        </p:txBody>
      </p:sp>
      <p:sp>
        <p:nvSpPr>
          <p:cNvPr id="6" name="Platshållare för sidfot 5">
            <a:extLst>
              <a:ext uri="{FF2B5EF4-FFF2-40B4-BE49-F238E27FC236}">
                <a16:creationId xmlns:a16="http://schemas.microsoft.com/office/drawing/2014/main" id="{3E4DD458-22FA-4503-3C81-FCA83262EBF3}"/>
              </a:ext>
            </a:extLst>
          </p:cNvPr>
          <p:cNvSpPr>
            <a:spLocks noGrp="1"/>
          </p:cNvSpPr>
          <p:nvPr>
            <p:ph type="ftr" sz="quarter" idx="11"/>
          </p:nvPr>
        </p:nvSpPr>
        <p:spPr/>
        <p:txBody>
          <a:bodyPr/>
          <a:lstStyle/>
          <a:p>
            <a:pPr rtl="0"/>
            <a:r>
              <a:rPr lang="sv-SE" sz="1400" noProof="0" dirty="0" err="1"/>
              <a:t>READ</a:t>
            </a:r>
            <a:r>
              <a:rPr lang="sv-SE" b="0" noProof="0" dirty="0" err="1"/>
              <a:t>able</a:t>
            </a:r>
            <a:r>
              <a:rPr lang="sv-SE" b="0" noProof="0" dirty="0"/>
              <a:t> kod</a:t>
            </a:r>
          </a:p>
        </p:txBody>
      </p:sp>
      <p:sp>
        <p:nvSpPr>
          <p:cNvPr id="7" name="Platshållare för bildnummer 6">
            <a:extLst>
              <a:ext uri="{FF2B5EF4-FFF2-40B4-BE49-F238E27FC236}">
                <a16:creationId xmlns:a16="http://schemas.microsoft.com/office/drawing/2014/main" id="{A3C0F625-74A8-912C-3221-D3E867B6704F}"/>
              </a:ext>
            </a:extLst>
          </p:cNvPr>
          <p:cNvSpPr>
            <a:spLocks noGrp="1"/>
          </p:cNvSpPr>
          <p:nvPr>
            <p:ph type="sldNum" sz="quarter" idx="12"/>
          </p:nvPr>
        </p:nvSpPr>
        <p:spPr/>
        <p:txBody>
          <a:bodyPr/>
          <a:lstStyle/>
          <a:p>
            <a:pPr rtl="0"/>
            <a:fld id="{D8DA9DAA-006C-4F4B-980E-E3DF019B24E2}" type="slidenum">
              <a:rPr lang="sv-SE" noProof="0" smtClean="0"/>
              <a:pPr rtl="0"/>
              <a:t>8</a:t>
            </a:fld>
            <a:endParaRPr lang="sv-SE" noProof="0"/>
          </a:p>
        </p:txBody>
      </p:sp>
      <p:pic>
        <p:nvPicPr>
          <p:cNvPr id="9" name="Bildobjekt 8">
            <a:extLst>
              <a:ext uri="{FF2B5EF4-FFF2-40B4-BE49-F238E27FC236}">
                <a16:creationId xmlns:a16="http://schemas.microsoft.com/office/drawing/2014/main" id="{03333796-1252-2F04-FA31-A73465428CE5}"/>
              </a:ext>
            </a:extLst>
          </p:cNvPr>
          <p:cNvPicPr>
            <a:picLocks noChangeAspect="1"/>
          </p:cNvPicPr>
          <p:nvPr/>
        </p:nvPicPr>
        <p:blipFill>
          <a:blip r:embed="rId3"/>
          <a:stretch>
            <a:fillRect/>
          </a:stretch>
        </p:blipFill>
        <p:spPr>
          <a:xfrm>
            <a:off x="2991372" y="0"/>
            <a:ext cx="9087852" cy="6858000"/>
          </a:xfrm>
          <a:prstGeom prst="rect">
            <a:avLst/>
          </a:prstGeom>
        </p:spPr>
      </p:pic>
      <p:sp>
        <p:nvSpPr>
          <p:cNvPr id="10" name="Platshållare för sidfot 4">
            <a:extLst>
              <a:ext uri="{FF2B5EF4-FFF2-40B4-BE49-F238E27FC236}">
                <a16:creationId xmlns:a16="http://schemas.microsoft.com/office/drawing/2014/main" id="{DB091CAF-F361-B49A-3146-8F77F2B4C43D}"/>
              </a:ext>
            </a:extLst>
          </p:cNvPr>
          <p:cNvSpPr txBox="1">
            <a:spLocks/>
          </p:cNvSpPr>
          <p:nvPr/>
        </p:nvSpPr>
        <p:spPr>
          <a:xfrm>
            <a:off x="112776" y="6492875"/>
            <a:ext cx="7543800" cy="365125"/>
          </a:xfrm>
          <a:prstGeom prst="rect">
            <a:avLst/>
          </a:prstGeom>
        </p:spPr>
        <p:txBody>
          <a:bodyPr vert="horz" lIns="91440" tIns="45720" rIns="91440" bIns="45720" rtlCol="0" anchor="t">
            <a:normAutofit/>
          </a:bodyPr>
          <a:lstStyle>
            <a:defPPr>
              <a:defRPr lang="en-US"/>
            </a:defPPr>
            <a:lvl1pPr marL="0" algn="l" defTabSz="457200" rtl="0" eaLnBrk="1" latinLnBrk="0" hangingPunct="1">
              <a:defRPr sz="1000" b="0" i="0" kern="1200" baseline="0">
                <a:solidFill>
                  <a:schemeClr val="accent2"/>
                </a:solidFill>
                <a:effectLst/>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solidFill>
                  <a:schemeClr val="tx1">
                    <a:alpha val="60000"/>
                  </a:schemeClr>
                </a:solidFill>
              </a:rPr>
              <a:t>READable code</a:t>
            </a:r>
            <a:endParaRPr lang="en-US" dirty="0">
              <a:solidFill>
                <a:schemeClr val="tx1">
                  <a:alpha val="60000"/>
                </a:schemeClr>
              </a:solidFill>
            </a:endParaRPr>
          </a:p>
        </p:txBody>
      </p:sp>
    </p:spTree>
    <p:extLst>
      <p:ext uri="{BB962C8B-B14F-4D97-AF65-F5344CB8AC3E}">
        <p14:creationId xmlns:p14="http://schemas.microsoft.com/office/powerpoint/2010/main" val="39844182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ktangel: rundade hörn 7">
            <a:extLst>
              <a:ext uri="{FF2B5EF4-FFF2-40B4-BE49-F238E27FC236}">
                <a16:creationId xmlns:a16="http://schemas.microsoft.com/office/drawing/2014/main" id="{CAD8118D-C1D4-0AE4-30CE-62C3C8826717}"/>
              </a:ext>
            </a:extLst>
          </p:cNvPr>
          <p:cNvSpPr/>
          <p:nvPr/>
        </p:nvSpPr>
        <p:spPr>
          <a:xfrm>
            <a:off x="771987" y="1364384"/>
            <a:ext cx="8214995" cy="1194089"/>
          </a:xfrm>
          <a:prstGeom prst="round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400" normalizeH="0" baseline="0" noProof="0" dirty="0">
                <a:ln>
                  <a:noFill/>
                </a:ln>
                <a:solidFill>
                  <a:srgbClr val="76DBF4"/>
                </a:solidFill>
                <a:effectLst/>
                <a:uLnTx/>
                <a:uFillTx/>
                <a:latin typeface="Century Gothic" panose="020B0502020202020204"/>
                <a:ea typeface="+mn-ea"/>
                <a:cs typeface="+mn-cs"/>
              </a:rPr>
              <a:t>Describes the method</a:t>
            </a:r>
            <a:endParaRPr kumimoji="0" lang="en-US" sz="2800" b="0" i="0" u="none" strike="noStrike" kern="1200" cap="none" spc="400" normalizeH="0" baseline="0" noProof="0" dirty="0">
              <a:ln>
                <a:noFill/>
              </a:ln>
              <a:solidFill>
                <a:prstClr val="white"/>
              </a:solidFill>
              <a:effectLst/>
              <a:uLnTx/>
              <a:uFillTx/>
              <a:latin typeface="Century Gothic" panose="020B0502020202020204"/>
              <a:ea typeface="+mn-ea"/>
              <a:cs typeface="+mn-cs"/>
            </a:endParaRPr>
          </a:p>
        </p:txBody>
      </p:sp>
      <p:sp>
        <p:nvSpPr>
          <p:cNvPr id="2" name="Rubrik 1">
            <a:extLst>
              <a:ext uri="{FF2B5EF4-FFF2-40B4-BE49-F238E27FC236}">
                <a16:creationId xmlns:a16="http://schemas.microsoft.com/office/drawing/2014/main" id="{F0C3BF4C-4645-1EFC-E999-7C0F633D0442}"/>
              </a:ext>
            </a:extLst>
          </p:cNvPr>
          <p:cNvSpPr>
            <a:spLocks noGrp="1"/>
          </p:cNvSpPr>
          <p:nvPr>
            <p:ph type="title"/>
          </p:nvPr>
        </p:nvSpPr>
        <p:spPr>
          <a:xfrm>
            <a:off x="771987" y="163657"/>
            <a:ext cx="8534400" cy="1077798"/>
          </a:xfrm>
        </p:spPr>
        <p:txBody>
          <a:bodyPr>
            <a:normAutofit/>
          </a:bodyPr>
          <a:lstStyle/>
          <a:p>
            <a:r>
              <a:rPr lang="sv-SE" dirty="0" err="1">
                <a:solidFill>
                  <a:schemeClr val="accent1"/>
                </a:solidFill>
              </a:rPr>
              <a:t>Recipe</a:t>
            </a:r>
            <a:r>
              <a:rPr lang="sv-SE" dirty="0">
                <a:solidFill>
                  <a:schemeClr val="accent1"/>
                </a:solidFill>
              </a:rPr>
              <a:t> in public </a:t>
            </a:r>
            <a:r>
              <a:rPr lang="sv-SE" dirty="0" err="1">
                <a:solidFill>
                  <a:schemeClr val="accent1"/>
                </a:solidFill>
              </a:rPr>
              <a:t>method</a:t>
            </a:r>
            <a:endParaRPr lang="sv-SE" dirty="0">
              <a:solidFill>
                <a:schemeClr val="accent1"/>
              </a:solidFill>
            </a:endParaRPr>
          </a:p>
        </p:txBody>
      </p:sp>
      <p:sp>
        <p:nvSpPr>
          <p:cNvPr id="6" name="Platshållare för bildnummer 5">
            <a:extLst>
              <a:ext uri="{FF2B5EF4-FFF2-40B4-BE49-F238E27FC236}">
                <a16:creationId xmlns:a16="http://schemas.microsoft.com/office/drawing/2014/main" id="{CCF0E065-A38C-AFE0-3A08-A8293A97C90C}"/>
              </a:ext>
            </a:extLst>
          </p:cNvPr>
          <p:cNvSpPr>
            <a:spLocks noGrp="1"/>
          </p:cNvSpPr>
          <p:nvPr>
            <p:ph type="sldNum" sz="quarter" idx="12"/>
          </p:nvPr>
        </p:nvSpPr>
        <p:spPr>
          <a:xfrm>
            <a:off x="10363200" y="5578475"/>
            <a:ext cx="1142245" cy="669925"/>
          </a:xfrm>
        </p:spPr>
        <p:txBody>
          <a:bodyPr>
            <a:normAutofit/>
          </a:bodyPr>
          <a:lstStyle/>
          <a:p>
            <a:pPr rtl="0">
              <a:spcAft>
                <a:spcPts val="600"/>
              </a:spcAft>
            </a:pPr>
            <a:fld id="{D8DA9DAA-006C-4F4B-980E-E3DF019B24E2}" type="slidenum">
              <a:rPr lang="sv-SE" noProof="0" smtClean="0"/>
              <a:pPr rtl="0">
                <a:spcAft>
                  <a:spcPts val="600"/>
                </a:spcAft>
              </a:pPr>
              <a:t>9</a:t>
            </a:fld>
            <a:endParaRPr lang="sv-SE" noProof="0"/>
          </a:p>
        </p:txBody>
      </p:sp>
      <p:sp>
        <p:nvSpPr>
          <p:cNvPr id="4" name="Platshållare för datum 3" hidden="1">
            <a:extLst>
              <a:ext uri="{FF2B5EF4-FFF2-40B4-BE49-F238E27FC236}">
                <a16:creationId xmlns:a16="http://schemas.microsoft.com/office/drawing/2014/main" id="{BD87CB25-995E-5B4B-BB16-43D0AFB223B4}"/>
              </a:ext>
            </a:extLst>
          </p:cNvPr>
          <p:cNvSpPr>
            <a:spLocks noGrp="1"/>
          </p:cNvSpPr>
          <p:nvPr>
            <p:ph type="dt" sz="half" idx="10"/>
          </p:nvPr>
        </p:nvSpPr>
        <p:spPr>
          <a:xfrm>
            <a:off x="658368" y="201168"/>
            <a:ext cx="2743200" cy="365125"/>
          </a:xfrm>
        </p:spPr>
        <p:txBody>
          <a:bodyPr anchor="ctr">
            <a:normAutofit/>
          </a:bodyPr>
          <a:lstStyle/>
          <a:p>
            <a:pPr rtl="0">
              <a:spcAft>
                <a:spcPts val="600"/>
              </a:spcAft>
            </a:pPr>
            <a:r>
              <a:rPr lang="sv-SE" noProof="0"/>
              <a:t>20XX-09-03</a:t>
            </a:r>
          </a:p>
        </p:txBody>
      </p:sp>
      <p:sp>
        <p:nvSpPr>
          <p:cNvPr id="9" name="Rektangel: rundade hörn 8">
            <a:extLst>
              <a:ext uri="{FF2B5EF4-FFF2-40B4-BE49-F238E27FC236}">
                <a16:creationId xmlns:a16="http://schemas.microsoft.com/office/drawing/2014/main" id="{B1A1A05C-B43A-6B33-BC78-9B5556180765}"/>
              </a:ext>
            </a:extLst>
          </p:cNvPr>
          <p:cNvSpPr/>
          <p:nvPr/>
        </p:nvSpPr>
        <p:spPr>
          <a:xfrm>
            <a:off x="771987" y="3010029"/>
            <a:ext cx="9101685" cy="1271473"/>
          </a:xfrm>
          <a:prstGeom prst="round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400" normalizeH="0" baseline="0" noProof="0" dirty="0">
                <a:ln>
                  <a:noFill/>
                </a:ln>
                <a:solidFill>
                  <a:srgbClr val="76DBF4"/>
                </a:solidFill>
                <a:effectLst/>
                <a:uLnTx/>
                <a:uFillTx/>
                <a:latin typeface="Century Gothic" panose="020B0502020202020204"/>
                <a:ea typeface="+mn-ea"/>
                <a:cs typeface="+mn-cs"/>
              </a:rPr>
              <a:t>Natural language</a:t>
            </a:r>
            <a:endParaRPr kumimoji="0" lang="en-US" sz="2800" b="0" i="0" u="none" strike="noStrike" kern="1200" cap="none" spc="400" normalizeH="0" baseline="0" noProof="0" dirty="0">
              <a:ln>
                <a:noFill/>
              </a:ln>
              <a:solidFill>
                <a:prstClr val="white"/>
              </a:solidFill>
              <a:effectLst/>
              <a:uLnTx/>
              <a:uFillTx/>
              <a:latin typeface="Century Gothic" panose="020B0502020202020204"/>
              <a:ea typeface="+mn-ea"/>
              <a:cs typeface="+mn-cs"/>
            </a:endParaRPr>
          </a:p>
        </p:txBody>
      </p:sp>
      <p:sp>
        <p:nvSpPr>
          <p:cNvPr id="11" name="Platshållare för sidfot 4">
            <a:extLst>
              <a:ext uri="{FF2B5EF4-FFF2-40B4-BE49-F238E27FC236}">
                <a16:creationId xmlns:a16="http://schemas.microsoft.com/office/drawing/2014/main" id="{23BC9786-A143-B093-6E81-1C6799F884DE}"/>
              </a:ext>
            </a:extLst>
          </p:cNvPr>
          <p:cNvSpPr>
            <a:spLocks noGrp="1"/>
          </p:cNvSpPr>
          <p:nvPr>
            <p:ph type="ftr" sz="quarter" idx="11"/>
          </p:nvPr>
        </p:nvSpPr>
        <p:spPr>
          <a:xfrm>
            <a:off x="116041" y="6329218"/>
            <a:ext cx="7543800" cy="365125"/>
          </a:xfrm>
        </p:spPr>
        <p:txBody>
          <a:bodyPr vert="horz" lIns="91440" tIns="45720" rIns="91440" bIns="45720" rtlCol="0" anchor="t">
            <a:normAutofit/>
          </a:bodyPr>
          <a:lstStyle/>
          <a:p>
            <a:r>
              <a:rPr lang="en-US" sz="1000" b="0" i="0" kern="1200" dirty="0" err="1">
                <a:solidFill>
                  <a:schemeClr val="tx1">
                    <a:alpha val="60000"/>
                  </a:schemeClr>
                </a:solidFill>
                <a:effectLst/>
                <a:latin typeface="+mn-lt"/>
                <a:ea typeface="+mn-ea"/>
                <a:cs typeface="+mn-cs"/>
              </a:rPr>
              <a:t>READable</a:t>
            </a:r>
            <a:r>
              <a:rPr lang="en-US" sz="1000" b="0" i="0" kern="1200" dirty="0">
                <a:solidFill>
                  <a:schemeClr val="tx1">
                    <a:alpha val="60000"/>
                  </a:schemeClr>
                </a:solidFill>
                <a:effectLst/>
                <a:latin typeface="+mn-lt"/>
                <a:ea typeface="+mn-ea"/>
                <a:cs typeface="+mn-cs"/>
              </a:rPr>
              <a:t> code</a:t>
            </a:r>
          </a:p>
        </p:txBody>
      </p:sp>
      <p:sp>
        <p:nvSpPr>
          <p:cNvPr id="3" name="Rektangel: rundade hörn 2">
            <a:extLst>
              <a:ext uri="{FF2B5EF4-FFF2-40B4-BE49-F238E27FC236}">
                <a16:creationId xmlns:a16="http://schemas.microsoft.com/office/drawing/2014/main" id="{72243A4D-E1D3-3C7F-4EBD-F23589329865}"/>
              </a:ext>
            </a:extLst>
          </p:cNvPr>
          <p:cNvSpPr/>
          <p:nvPr/>
        </p:nvSpPr>
        <p:spPr>
          <a:xfrm>
            <a:off x="771987" y="4746723"/>
            <a:ext cx="9101685" cy="1271473"/>
          </a:xfrm>
          <a:prstGeom prst="round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400" normalizeH="0" baseline="0" noProof="0" dirty="0">
                <a:ln>
                  <a:noFill/>
                </a:ln>
                <a:solidFill>
                  <a:srgbClr val="76DBF4"/>
                </a:solidFill>
                <a:effectLst/>
                <a:uLnTx/>
                <a:uFillTx/>
                <a:latin typeface="Century Gothic" panose="020B0502020202020204"/>
                <a:ea typeface="+mn-ea"/>
                <a:cs typeface="+mn-cs"/>
              </a:rPr>
              <a:t>Minimal effort to understand  </a:t>
            </a:r>
            <a:endParaRPr kumimoji="0" lang="en-US" sz="2800" b="0" i="0" u="none" strike="noStrike" kern="1200" cap="none" spc="400" normalizeH="0" baseline="0" noProof="0" dirty="0">
              <a:ln>
                <a:noFill/>
              </a:ln>
              <a:solidFill>
                <a:prstClr val="white"/>
              </a:solidFill>
              <a:effectLst/>
              <a:uLnTx/>
              <a:uFillTx/>
              <a:latin typeface="Century Gothic" panose="020B0502020202020204"/>
              <a:ea typeface="+mn-ea"/>
              <a:cs typeface="+mn-cs"/>
            </a:endParaRPr>
          </a:p>
        </p:txBody>
      </p:sp>
    </p:spTree>
    <p:extLst>
      <p:ext uri="{BB962C8B-B14F-4D97-AF65-F5344CB8AC3E}">
        <p14:creationId xmlns:p14="http://schemas.microsoft.com/office/powerpoint/2010/main" val="934954992"/>
      </p:ext>
    </p:extLst>
  </p:cSld>
  <p:clrMapOvr>
    <a:masterClrMapping/>
  </p:clrMapOvr>
</p:sld>
</file>

<file path=ppt/theme/theme1.xml><?xml version="1.0" encoding="utf-8"?>
<a:theme xmlns:a="http://schemas.openxmlformats.org/drawingml/2006/main" name="Sektor">
  <a:themeElements>
    <a:clrScheme name="Sektor">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Sektor">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ektor">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13FEC7C6-62A9-40C4-99D2-581AACACAA2F}"/>
    </a:ext>
  </a:extLst>
</a:theme>
</file>

<file path=ppt/theme/theme2.xml><?xml version="1.0" encoding="utf-8"?>
<a:theme xmlns:a="http://schemas.openxmlformats.org/drawingml/2006/main" name="Office-t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t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9919F73-B6C2-4A43-95E2-833EC48925FE}">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ABC329F5-30EE-4BF7-AA2A-B837B51416B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3C8E00D1-8EA3-4E42-801D-0253E1EAFC2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Slice</Template>
  <TotalTime>1082</TotalTime>
  <Words>661</Words>
  <Application>Microsoft Office PowerPoint</Application>
  <PresentationFormat>Bredbild</PresentationFormat>
  <Paragraphs>146</Paragraphs>
  <Slides>22</Slides>
  <Notes>17</Notes>
  <HiddenSlides>0</HiddenSlides>
  <MMClips>0</MMClips>
  <ScaleCrop>false</ScaleCrop>
  <HeadingPairs>
    <vt:vector size="6" baseType="variant">
      <vt:variant>
        <vt:lpstr>Använt teckensnitt</vt:lpstr>
      </vt:variant>
      <vt:variant>
        <vt:i4>4</vt:i4>
      </vt:variant>
      <vt:variant>
        <vt:lpstr>Tema</vt:lpstr>
      </vt:variant>
      <vt:variant>
        <vt:i4>1</vt:i4>
      </vt:variant>
      <vt:variant>
        <vt:lpstr>Bildrubriker</vt:lpstr>
      </vt:variant>
      <vt:variant>
        <vt:i4>22</vt:i4>
      </vt:variant>
    </vt:vector>
  </HeadingPairs>
  <TitlesOfParts>
    <vt:vector size="27" baseType="lpstr">
      <vt:lpstr>Arial</vt:lpstr>
      <vt:lpstr>Calibri</vt:lpstr>
      <vt:lpstr>Century Gothic</vt:lpstr>
      <vt:lpstr>Wingdings 3</vt:lpstr>
      <vt:lpstr>Sektor</vt:lpstr>
      <vt:lpstr>TIPS for WRITING Readable Code</vt:lpstr>
      <vt:lpstr>PowerPoint-presentation</vt:lpstr>
      <vt:lpstr>Code is read more than it is written</vt:lpstr>
      <vt:lpstr>The Cost OF owning  a mess</vt:lpstr>
      <vt:lpstr>Clear Structure Organize your code into logical sections and maintain consistent indentation for readability  Descriptive Variable and Function Names Use meaningful names that clearly describe the purpose of variables and functions to enhance understanding  Comments Include comments to explain complex sections or provide high-level information about the code  Consistent Code Style Adhere to a uniform code style within the project for a cohesive and easily understandable codebase.</vt:lpstr>
      <vt:lpstr>Code where  you don't need to worry about details, until you DO  Worry about details.</vt:lpstr>
      <vt:lpstr>READable kod</vt:lpstr>
      <vt:lpstr>Exempel</vt:lpstr>
      <vt:lpstr>Recipe in public method</vt:lpstr>
      <vt:lpstr>Recipe in public method</vt:lpstr>
      <vt:lpstr>Recipe in public method</vt:lpstr>
      <vt:lpstr>Embeded state</vt:lpstr>
      <vt:lpstr>Embeded state</vt:lpstr>
      <vt:lpstr>Embeded state</vt:lpstr>
      <vt:lpstr>Abstraction level matters</vt:lpstr>
      <vt:lpstr>Distinguish between  what you do and  how you do it</vt:lpstr>
      <vt:lpstr>Same level of details</vt:lpstr>
      <vt:lpstr>Data protection by guard</vt:lpstr>
      <vt:lpstr>Data protection by guard</vt:lpstr>
      <vt:lpstr>READable kod </vt:lpstr>
      <vt:lpstr>HOW?</vt:lpstr>
      <vt:lpstr>Tack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Galax</dc:title>
  <dc:creator>Karin Ahlberg</dc:creator>
  <cp:lastModifiedBy>Karin Ahlberg</cp:lastModifiedBy>
  <cp:revision>54</cp:revision>
  <dcterms:created xsi:type="dcterms:W3CDTF">2023-11-26T12:33:30Z</dcterms:created>
  <dcterms:modified xsi:type="dcterms:W3CDTF">2023-12-15T10:22:49Z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